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68" r:id="rId3"/>
    <p:sldId id="257" r:id="rId4"/>
    <p:sldId id="258" r:id="rId5"/>
    <p:sldId id="259" r:id="rId6"/>
    <p:sldId id="269" r:id="rId7"/>
    <p:sldId id="273" r:id="rId8"/>
    <p:sldId id="271" r:id="rId9"/>
    <p:sldId id="270" r:id="rId10"/>
    <p:sldId id="275" r:id="rId11"/>
    <p:sldId id="276" r:id="rId12"/>
    <p:sldId id="280" r:id="rId13"/>
    <p:sldId id="281" r:id="rId14"/>
    <p:sldId id="282" r:id="rId15"/>
    <p:sldId id="278" r:id="rId16"/>
    <p:sldId id="272" r:id="rId17"/>
    <p:sldId id="277" r:id="rId18"/>
    <p:sldId id="260" r:id="rId19"/>
    <p:sldId id="261" r:id="rId20"/>
    <p:sldId id="262" r:id="rId21"/>
    <p:sldId id="263" r:id="rId22"/>
    <p:sldId id="264" r:id="rId23"/>
    <p:sldId id="265" r:id="rId24"/>
  </p:sldIdLst>
  <p:sldSz cx="18288000" cy="10287000"/>
  <p:notesSz cx="6858000" cy="9144000"/>
  <p:embeddedFontLst>
    <p:embeddedFont>
      <p:font typeface="思源黑体-粗体 Bold" panose="020B0604020202020204" charset="-128"/>
      <p:regular r:id="rId26"/>
      <p:bold r:id="rId27"/>
    </p:embeddedFont>
    <p:embeddedFont>
      <p:font typeface="Arimo Bold" panose="020B0704020202020204" pitchFamily="34" charset="0"/>
      <p:bold r:id="rId28"/>
    </p:embeddedFont>
    <p:embeddedFont>
      <p:font typeface="Calibri" panose="020F0502020204030204" pitchFamily="34" charset="0"/>
      <p:regular r:id="rId29"/>
      <p:bold r:id="rId30"/>
      <p:italic r:id="rId31"/>
      <p:boldItalic r:id="rId32"/>
    </p:embeddedFont>
    <p:embeddedFont>
      <p:font typeface="Kollektif Bold" panose="020B060402020202020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0084"/>
    <a:srgbClr val="340086"/>
    <a:srgbClr val="2D0084"/>
    <a:srgbClr val="1A017D"/>
    <a:srgbClr val="3A26B4"/>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75" autoAdjust="0"/>
    <p:restoredTop sz="78224" autoAdjust="0"/>
  </p:normalViewPr>
  <p:slideViewPr>
    <p:cSldViewPr>
      <p:cViewPr varScale="1">
        <p:scale>
          <a:sx n="81" d="100"/>
          <a:sy n="81" d="100"/>
        </p:scale>
        <p:origin x="1272" y="96"/>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UofT\Data%20Analytics%20Boot%20Camp\Final%20Project\GitFolder\Data-Analytics-Boot-Camp---Final-Project\Datasets\Final_Toronto_Dataset.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3600" dirty="0">
                <a:solidFill>
                  <a:schemeClr val="bg1"/>
                </a:solidFill>
              </a:rPr>
              <a:t>Toronto Condo Average Price (Monthly)</a:t>
            </a:r>
          </a:p>
        </c:rich>
      </c:tx>
      <c:layout>
        <c:manualLayout>
          <c:xMode val="edge"/>
          <c:yMode val="edge"/>
          <c:x val="0.11074288889222884"/>
          <c:y val="8.2693260906191168E-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lineChart>
        <c:grouping val="standard"/>
        <c:varyColors val="0"/>
        <c:ser>
          <c:idx val="0"/>
          <c:order val="0"/>
          <c:tx>
            <c:strRef>
              <c:f>Final_Toronto_Dataset!$Z$1</c:f>
              <c:strCache>
                <c:ptCount val="1"/>
                <c:pt idx="0">
                  <c:v>Avg_Price_Month</c:v>
                </c:pt>
              </c:strCache>
            </c:strRef>
          </c:tx>
          <c:spPr>
            <a:ln w="79375" cap="rnd">
              <a:solidFill>
                <a:srgbClr val="FFC000"/>
              </a:solidFill>
              <a:round/>
            </a:ln>
            <a:effectLst/>
          </c:spPr>
          <c:marker>
            <c:symbol val="none"/>
          </c:marker>
          <c:cat>
            <c:numRef>
              <c:f>Final_Toronto_Dataset!$A$2:$A$245</c:f>
              <c:numCache>
                <c:formatCode>m/d/yyyy</c:formatCode>
                <c:ptCount val="244"/>
                <c:pt idx="0">
                  <c:v>36892</c:v>
                </c:pt>
                <c:pt idx="1">
                  <c:v>36923</c:v>
                </c:pt>
                <c:pt idx="2">
                  <c:v>36951</c:v>
                </c:pt>
                <c:pt idx="3">
                  <c:v>36982</c:v>
                </c:pt>
                <c:pt idx="4">
                  <c:v>37012</c:v>
                </c:pt>
                <c:pt idx="5">
                  <c:v>37043</c:v>
                </c:pt>
                <c:pt idx="6">
                  <c:v>37073</c:v>
                </c:pt>
                <c:pt idx="7">
                  <c:v>37104</c:v>
                </c:pt>
                <c:pt idx="8">
                  <c:v>37135</c:v>
                </c:pt>
                <c:pt idx="9">
                  <c:v>37165</c:v>
                </c:pt>
                <c:pt idx="10">
                  <c:v>37196</c:v>
                </c:pt>
                <c:pt idx="11">
                  <c:v>37226</c:v>
                </c:pt>
                <c:pt idx="12">
                  <c:v>37257</c:v>
                </c:pt>
                <c:pt idx="13">
                  <c:v>37288</c:v>
                </c:pt>
                <c:pt idx="14">
                  <c:v>37316</c:v>
                </c:pt>
                <c:pt idx="15">
                  <c:v>37347</c:v>
                </c:pt>
                <c:pt idx="16">
                  <c:v>37377</c:v>
                </c:pt>
                <c:pt idx="17">
                  <c:v>37408</c:v>
                </c:pt>
                <c:pt idx="18">
                  <c:v>37438</c:v>
                </c:pt>
                <c:pt idx="19">
                  <c:v>37469</c:v>
                </c:pt>
                <c:pt idx="20">
                  <c:v>37500</c:v>
                </c:pt>
                <c:pt idx="21">
                  <c:v>37530</c:v>
                </c:pt>
                <c:pt idx="22">
                  <c:v>37561</c:v>
                </c:pt>
                <c:pt idx="23">
                  <c:v>37591</c:v>
                </c:pt>
                <c:pt idx="24">
                  <c:v>37622</c:v>
                </c:pt>
                <c:pt idx="25">
                  <c:v>37653</c:v>
                </c:pt>
                <c:pt idx="26">
                  <c:v>37681</c:v>
                </c:pt>
                <c:pt idx="27">
                  <c:v>37712</c:v>
                </c:pt>
                <c:pt idx="28">
                  <c:v>37742</c:v>
                </c:pt>
                <c:pt idx="29">
                  <c:v>37773</c:v>
                </c:pt>
                <c:pt idx="30">
                  <c:v>37803</c:v>
                </c:pt>
                <c:pt idx="31">
                  <c:v>37834</c:v>
                </c:pt>
                <c:pt idx="32">
                  <c:v>37865</c:v>
                </c:pt>
                <c:pt idx="33">
                  <c:v>37895</c:v>
                </c:pt>
                <c:pt idx="34">
                  <c:v>37926</c:v>
                </c:pt>
                <c:pt idx="35">
                  <c:v>37956</c:v>
                </c:pt>
                <c:pt idx="36">
                  <c:v>37987</c:v>
                </c:pt>
                <c:pt idx="37">
                  <c:v>38018</c:v>
                </c:pt>
                <c:pt idx="38">
                  <c:v>38047</c:v>
                </c:pt>
                <c:pt idx="39">
                  <c:v>38078</c:v>
                </c:pt>
                <c:pt idx="40">
                  <c:v>38108</c:v>
                </c:pt>
                <c:pt idx="41">
                  <c:v>38139</c:v>
                </c:pt>
                <c:pt idx="42">
                  <c:v>38169</c:v>
                </c:pt>
                <c:pt idx="43">
                  <c:v>38200</c:v>
                </c:pt>
                <c:pt idx="44">
                  <c:v>38231</c:v>
                </c:pt>
                <c:pt idx="45">
                  <c:v>38261</c:v>
                </c:pt>
                <c:pt idx="46">
                  <c:v>38292</c:v>
                </c:pt>
                <c:pt idx="47">
                  <c:v>38322</c:v>
                </c:pt>
                <c:pt idx="48">
                  <c:v>38353</c:v>
                </c:pt>
                <c:pt idx="49">
                  <c:v>38384</c:v>
                </c:pt>
                <c:pt idx="50">
                  <c:v>38412</c:v>
                </c:pt>
                <c:pt idx="51">
                  <c:v>38443</c:v>
                </c:pt>
                <c:pt idx="52">
                  <c:v>38473</c:v>
                </c:pt>
                <c:pt idx="53">
                  <c:v>38504</c:v>
                </c:pt>
                <c:pt idx="54">
                  <c:v>38534</c:v>
                </c:pt>
                <c:pt idx="55">
                  <c:v>38565</c:v>
                </c:pt>
                <c:pt idx="56">
                  <c:v>38596</c:v>
                </c:pt>
                <c:pt idx="57">
                  <c:v>38626</c:v>
                </c:pt>
                <c:pt idx="58">
                  <c:v>38657</c:v>
                </c:pt>
                <c:pt idx="59">
                  <c:v>38687</c:v>
                </c:pt>
                <c:pt idx="60">
                  <c:v>38718</c:v>
                </c:pt>
                <c:pt idx="61">
                  <c:v>38749</c:v>
                </c:pt>
                <c:pt idx="62">
                  <c:v>38777</c:v>
                </c:pt>
                <c:pt idx="63">
                  <c:v>38808</c:v>
                </c:pt>
                <c:pt idx="64">
                  <c:v>38838</c:v>
                </c:pt>
                <c:pt idx="65">
                  <c:v>38869</c:v>
                </c:pt>
                <c:pt idx="66">
                  <c:v>38899</c:v>
                </c:pt>
                <c:pt idx="67">
                  <c:v>38930</c:v>
                </c:pt>
                <c:pt idx="68">
                  <c:v>38961</c:v>
                </c:pt>
                <c:pt idx="69">
                  <c:v>38991</c:v>
                </c:pt>
                <c:pt idx="70">
                  <c:v>39022</c:v>
                </c:pt>
                <c:pt idx="71">
                  <c:v>39052</c:v>
                </c:pt>
                <c:pt idx="72">
                  <c:v>39083</c:v>
                </c:pt>
                <c:pt idx="73">
                  <c:v>39114</c:v>
                </c:pt>
                <c:pt idx="74">
                  <c:v>39142</c:v>
                </c:pt>
                <c:pt idx="75">
                  <c:v>39173</c:v>
                </c:pt>
                <c:pt idx="76">
                  <c:v>39203</c:v>
                </c:pt>
                <c:pt idx="77">
                  <c:v>39234</c:v>
                </c:pt>
                <c:pt idx="78">
                  <c:v>39264</c:v>
                </c:pt>
                <c:pt idx="79">
                  <c:v>39295</c:v>
                </c:pt>
                <c:pt idx="80">
                  <c:v>39326</c:v>
                </c:pt>
                <c:pt idx="81">
                  <c:v>39356</c:v>
                </c:pt>
                <c:pt idx="82">
                  <c:v>39387</c:v>
                </c:pt>
                <c:pt idx="83">
                  <c:v>39417</c:v>
                </c:pt>
                <c:pt idx="84">
                  <c:v>39448</c:v>
                </c:pt>
                <c:pt idx="85">
                  <c:v>39479</c:v>
                </c:pt>
                <c:pt idx="86">
                  <c:v>39508</c:v>
                </c:pt>
                <c:pt idx="87">
                  <c:v>39539</c:v>
                </c:pt>
                <c:pt idx="88">
                  <c:v>39569</c:v>
                </c:pt>
                <c:pt idx="89">
                  <c:v>39600</c:v>
                </c:pt>
                <c:pt idx="90">
                  <c:v>39630</c:v>
                </c:pt>
                <c:pt idx="91">
                  <c:v>39661</c:v>
                </c:pt>
                <c:pt idx="92">
                  <c:v>39692</c:v>
                </c:pt>
                <c:pt idx="93">
                  <c:v>39722</c:v>
                </c:pt>
                <c:pt idx="94">
                  <c:v>39753</c:v>
                </c:pt>
                <c:pt idx="95">
                  <c:v>39783</c:v>
                </c:pt>
                <c:pt idx="96">
                  <c:v>39814</c:v>
                </c:pt>
                <c:pt idx="97">
                  <c:v>39845</c:v>
                </c:pt>
                <c:pt idx="98">
                  <c:v>39873</c:v>
                </c:pt>
                <c:pt idx="99">
                  <c:v>39904</c:v>
                </c:pt>
                <c:pt idx="100">
                  <c:v>39934</c:v>
                </c:pt>
                <c:pt idx="101">
                  <c:v>39965</c:v>
                </c:pt>
                <c:pt idx="102">
                  <c:v>39995</c:v>
                </c:pt>
                <c:pt idx="103">
                  <c:v>40026</c:v>
                </c:pt>
                <c:pt idx="104">
                  <c:v>40057</c:v>
                </c:pt>
                <c:pt idx="105">
                  <c:v>40087</c:v>
                </c:pt>
                <c:pt idx="106">
                  <c:v>40118</c:v>
                </c:pt>
                <c:pt idx="107">
                  <c:v>40148</c:v>
                </c:pt>
                <c:pt idx="108">
                  <c:v>40179</c:v>
                </c:pt>
                <c:pt idx="109">
                  <c:v>40210</c:v>
                </c:pt>
                <c:pt idx="110">
                  <c:v>40238</c:v>
                </c:pt>
                <c:pt idx="111">
                  <c:v>40269</c:v>
                </c:pt>
                <c:pt idx="112">
                  <c:v>40299</c:v>
                </c:pt>
                <c:pt idx="113">
                  <c:v>40330</c:v>
                </c:pt>
                <c:pt idx="114">
                  <c:v>40360</c:v>
                </c:pt>
                <c:pt idx="115">
                  <c:v>40391</c:v>
                </c:pt>
                <c:pt idx="116">
                  <c:v>40422</c:v>
                </c:pt>
                <c:pt idx="117">
                  <c:v>40452</c:v>
                </c:pt>
                <c:pt idx="118">
                  <c:v>40483</c:v>
                </c:pt>
                <c:pt idx="119">
                  <c:v>40513</c:v>
                </c:pt>
                <c:pt idx="120">
                  <c:v>40544</c:v>
                </c:pt>
                <c:pt idx="121">
                  <c:v>40575</c:v>
                </c:pt>
                <c:pt idx="122">
                  <c:v>40603</c:v>
                </c:pt>
                <c:pt idx="123">
                  <c:v>40634</c:v>
                </c:pt>
                <c:pt idx="124">
                  <c:v>40664</c:v>
                </c:pt>
                <c:pt idx="125">
                  <c:v>40695</c:v>
                </c:pt>
                <c:pt idx="126">
                  <c:v>40725</c:v>
                </c:pt>
                <c:pt idx="127">
                  <c:v>40756</c:v>
                </c:pt>
                <c:pt idx="128">
                  <c:v>40787</c:v>
                </c:pt>
                <c:pt idx="129">
                  <c:v>40817</c:v>
                </c:pt>
                <c:pt idx="130">
                  <c:v>40848</c:v>
                </c:pt>
                <c:pt idx="131">
                  <c:v>40878</c:v>
                </c:pt>
                <c:pt idx="132">
                  <c:v>40909</c:v>
                </c:pt>
                <c:pt idx="133">
                  <c:v>40940</c:v>
                </c:pt>
                <c:pt idx="134">
                  <c:v>40969</c:v>
                </c:pt>
                <c:pt idx="135">
                  <c:v>41000</c:v>
                </c:pt>
                <c:pt idx="136">
                  <c:v>41030</c:v>
                </c:pt>
                <c:pt idx="137">
                  <c:v>41061</c:v>
                </c:pt>
                <c:pt idx="138">
                  <c:v>41091</c:v>
                </c:pt>
                <c:pt idx="139">
                  <c:v>41122</c:v>
                </c:pt>
                <c:pt idx="140">
                  <c:v>41153</c:v>
                </c:pt>
                <c:pt idx="141">
                  <c:v>41183</c:v>
                </c:pt>
                <c:pt idx="142">
                  <c:v>41214</c:v>
                </c:pt>
                <c:pt idx="143">
                  <c:v>41244</c:v>
                </c:pt>
                <c:pt idx="144">
                  <c:v>41275</c:v>
                </c:pt>
                <c:pt idx="145">
                  <c:v>41306</c:v>
                </c:pt>
                <c:pt idx="146">
                  <c:v>41334</c:v>
                </c:pt>
                <c:pt idx="147">
                  <c:v>41365</c:v>
                </c:pt>
                <c:pt idx="148">
                  <c:v>41395</c:v>
                </c:pt>
                <c:pt idx="149">
                  <c:v>41426</c:v>
                </c:pt>
                <c:pt idx="150">
                  <c:v>41456</c:v>
                </c:pt>
                <c:pt idx="151">
                  <c:v>41487</c:v>
                </c:pt>
                <c:pt idx="152">
                  <c:v>41518</c:v>
                </c:pt>
                <c:pt idx="153">
                  <c:v>41548</c:v>
                </c:pt>
                <c:pt idx="154">
                  <c:v>41579</c:v>
                </c:pt>
                <c:pt idx="155">
                  <c:v>41609</c:v>
                </c:pt>
                <c:pt idx="156">
                  <c:v>41640</c:v>
                </c:pt>
                <c:pt idx="157">
                  <c:v>41671</c:v>
                </c:pt>
                <c:pt idx="158">
                  <c:v>41699</c:v>
                </c:pt>
                <c:pt idx="159">
                  <c:v>41730</c:v>
                </c:pt>
                <c:pt idx="160">
                  <c:v>41760</c:v>
                </c:pt>
                <c:pt idx="161">
                  <c:v>41791</c:v>
                </c:pt>
                <c:pt idx="162">
                  <c:v>41821</c:v>
                </c:pt>
                <c:pt idx="163">
                  <c:v>41852</c:v>
                </c:pt>
                <c:pt idx="164">
                  <c:v>41883</c:v>
                </c:pt>
                <c:pt idx="165">
                  <c:v>41913</c:v>
                </c:pt>
                <c:pt idx="166">
                  <c:v>41944</c:v>
                </c:pt>
                <c:pt idx="167">
                  <c:v>41974</c:v>
                </c:pt>
                <c:pt idx="168">
                  <c:v>42005</c:v>
                </c:pt>
                <c:pt idx="169">
                  <c:v>42036</c:v>
                </c:pt>
                <c:pt idx="170">
                  <c:v>42064</c:v>
                </c:pt>
                <c:pt idx="171">
                  <c:v>42095</c:v>
                </c:pt>
                <c:pt idx="172">
                  <c:v>42125</c:v>
                </c:pt>
                <c:pt idx="173">
                  <c:v>42156</c:v>
                </c:pt>
                <c:pt idx="174">
                  <c:v>42186</c:v>
                </c:pt>
                <c:pt idx="175">
                  <c:v>42217</c:v>
                </c:pt>
                <c:pt idx="176">
                  <c:v>42248</c:v>
                </c:pt>
                <c:pt idx="177">
                  <c:v>42278</c:v>
                </c:pt>
                <c:pt idx="178">
                  <c:v>42309</c:v>
                </c:pt>
                <c:pt idx="179">
                  <c:v>42339</c:v>
                </c:pt>
                <c:pt idx="180">
                  <c:v>42370</c:v>
                </c:pt>
                <c:pt idx="181">
                  <c:v>42401</c:v>
                </c:pt>
                <c:pt idx="182">
                  <c:v>42430</c:v>
                </c:pt>
                <c:pt idx="183">
                  <c:v>42461</c:v>
                </c:pt>
                <c:pt idx="184">
                  <c:v>42491</c:v>
                </c:pt>
                <c:pt idx="185">
                  <c:v>42522</c:v>
                </c:pt>
                <c:pt idx="186">
                  <c:v>42552</c:v>
                </c:pt>
                <c:pt idx="187">
                  <c:v>42583</c:v>
                </c:pt>
                <c:pt idx="188">
                  <c:v>42614</c:v>
                </c:pt>
                <c:pt idx="189">
                  <c:v>42644</c:v>
                </c:pt>
                <c:pt idx="190">
                  <c:v>42675</c:v>
                </c:pt>
                <c:pt idx="191">
                  <c:v>42705</c:v>
                </c:pt>
                <c:pt idx="192">
                  <c:v>42736</c:v>
                </c:pt>
                <c:pt idx="193">
                  <c:v>42767</c:v>
                </c:pt>
                <c:pt idx="194">
                  <c:v>42795</c:v>
                </c:pt>
                <c:pt idx="195">
                  <c:v>42826</c:v>
                </c:pt>
                <c:pt idx="196">
                  <c:v>42856</c:v>
                </c:pt>
                <c:pt idx="197">
                  <c:v>42887</c:v>
                </c:pt>
                <c:pt idx="198">
                  <c:v>42917</c:v>
                </c:pt>
                <c:pt idx="199">
                  <c:v>42948</c:v>
                </c:pt>
                <c:pt idx="200">
                  <c:v>42979</c:v>
                </c:pt>
                <c:pt idx="201">
                  <c:v>43009</c:v>
                </c:pt>
                <c:pt idx="202">
                  <c:v>43040</c:v>
                </c:pt>
                <c:pt idx="203">
                  <c:v>43070</c:v>
                </c:pt>
                <c:pt idx="204">
                  <c:v>43101</c:v>
                </c:pt>
                <c:pt idx="205">
                  <c:v>43132</c:v>
                </c:pt>
                <c:pt idx="206">
                  <c:v>43160</c:v>
                </c:pt>
                <c:pt idx="207">
                  <c:v>43191</c:v>
                </c:pt>
                <c:pt idx="208">
                  <c:v>43221</c:v>
                </c:pt>
                <c:pt idx="209">
                  <c:v>43252</c:v>
                </c:pt>
                <c:pt idx="210">
                  <c:v>43282</c:v>
                </c:pt>
                <c:pt idx="211">
                  <c:v>43313</c:v>
                </c:pt>
                <c:pt idx="212">
                  <c:v>43344</c:v>
                </c:pt>
                <c:pt idx="213">
                  <c:v>43374</c:v>
                </c:pt>
                <c:pt idx="214">
                  <c:v>43405</c:v>
                </c:pt>
                <c:pt idx="215">
                  <c:v>43435</c:v>
                </c:pt>
                <c:pt idx="216">
                  <c:v>43466</c:v>
                </c:pt>
                <c:pt idx="217">
                  <c:v>43497</c:v>
                </c:pt>
                <c:pt idx="218">
                  <c:v>43525</c:v>
                </c:pt>
                <c:pt idx="219">
                  <c:v>43556</c:v>
                </c:pt>
                <c:pt idx="220">
                  <c:v>43586</c:v>
                </c:pt>
                <c:pt idx="221">
                  <c:v>43617</c:v>
                </c:pt>
                <c:pt idx="222">
                  <c:v>43647</c:v>
                </c:pt>
                <c:pt idx="223">
                  <c:v>43678</c:v>
                </c:pt>
                <c:pt idx="224">
                  <c:v>43709</c:v>
                </c:pt>
                <c:pt idx="225">
                  <c:v>43739</c:v>
                </c:pt>
                <c:pt idx="226">
                  <c:v>43770</c:v>
                </c:pt>
                <c:pt idx="227">
                  <c:v>43800</c:v>
                </c:pt>
                <c:pt idx="228">
                  <c:v>43831</c:v>
                </c:pt>
                <c:pt idx="229">
                  <c:v>43862</c:v>
                </c:pt>
                <c:pt idx="230">
                  <c:v>43891</c:v>
                </c:pt>
                <c:pt idx="231">
                  <c:v>43922</c:v>
                </c:pt>
                <c:pt idx="232">
                  <c:v>43952</c:v>
                </c:pt>
                <c:pt idx="233">
                  <c:v>43983</c:v>
                </c:pt>
                <c:pt idx="234">
                  <c:v>44013</c:v>
                </c:pt>
                <c:pt idx="235">
                  <c:v>44044</c:v>
                </c:pt>
                <c:pt idx="236">
                  <c:v>44075</c:v>
                </c:pt>
                <c:pt idx="237">
                  <c:v>44105</c:v>
                </c:pt>
                <c:pt idx="238">
                  <c:v>44136</c:v>
                </c:pt>
                <c:pt idx="239">
                  <c:v>44166</c:v>
                </c:pt>
                <c:pt idx="240">
                  <c:v>44197</c:v>
                </c:pt>
                <c:pt idx="241">
                  <c:v>44228</c:v>
                </c:pt>
                <c:pt idx="242">
                  <c:v>44256</c:v>
                </c:pt>
                <c:pt idx="243">
                  <c:v>44287</c:v>
                </c:pt>
              </c:numCache>
            </c:numRef>
          </c:cat>
          <c:val>
            <c:numRef>
              <c:f>Final_Toronto_Dataset!$Z$2:$Z$245</c:f>
              <c:numCache>
                <c:formatCode>General</c:formatCode>
                <c:ptCount val="244"/>
                <c:pt idx="0">
                  <c:v>185757.6686</c:v>
                </c:pt>
                <c:pt idx="1">
                  <c:v>189990.70360000001</c:v>
                </c:pt>
                <c:pt idx="2">
                  <c:v>191476.2205</c:v>
                </c:pt>
                <c:pt idx="3">
                  <c:v>189802.69140000001</c:v>
                </c:pt>
                <c:pt idx="4">
                  <c:v>191658.33720000001</c:v>
                </c:pt>
                <c:pt idx="5">
                  <c:v>193900.3486</c:v>
                </c:pt>
                <c:pt idx="6">
                  <c:v>193513.42069999999</c:v>
                </c:pt>
                <c:pt idx="7">
                  <c:v>204706.85380000001</c:v>
                </c:pt>
                <c:pt idx="8">
                  <c:v>191080.1446</c:v>
                </c:pt>
                <c:pt idx="9">
                  <c:v>192292.63570000001</c:v>
                </c:pt>
                <c:pt idx="10">
                  <c:v>196114.1061</c:v>
                </c:pt>
                <c:pt idx="11">
                  <c:v>193162.7985</c:v>
                </c:pt>
                <c:pt idx="12">
                  <c:v>196438.88250000001</c:v>
                </c:pt>
                <c:pt idx="13">
                  <c:v>208220.7482</c:v>
                </c:pt>
                <c:pt idx="14">
                  <c:v>206571.38399999999</c:v>
                </c:pt>
                <c:pt idx="15">
                  <c:v>219488.60019999999</c:v>
                </c:pt>
                <c:pt idx="16">
                  <c:v>218748.33720000001</c:v>
                </c:pt>
                <c:pt idx="17">
                  <c:v>214305.23509999999</c:v>
                </c:pt>
                <c:pt idx="18">
                  <c:v>215936.69039999999</c:v>
                </c:pt>
                <c:pt idx="19">
                  <c:v>208338.9516</c:v>
                </c:pt>
                <c:pt idx="20">
                  <c:v>215612.87820000001</c:v>
                </c:pt>
                <c:pt idx="21">
                  <c:v>218940.0189</c:v>
                </c:pt>
                <c:pt idx="22">
                  <c:v>218089.42249999999</c:v>
                </c:pt>
                <c:pt idx="23">
                  <c:v>214842.72870000001</c:v>
                </c:pt>
                <c:pt idx="24">
                  <c:v>223692.18340000001</c:v>
                </c:pt>
                <c:pt idx="25">
                  <c:v>221466.6122</c:v>
                </c:pt>
                <c:pt idx="26">
                  <c:v>219933.46950000001</c:v>
                </c:pt>
                <c:pt idx="27">
                  <c:v>220042.4852</c:v>
                </c:pt>
                <c:pt idx="28">
                  <c:v>228105.33009999999</c:v>
                </c:pt>
                <c:pt idx="29">
                  <c:v>216460.54930000001</c:v>
                </c:pt>
                <c:pt idx="30">
                  <c:v>220006.53820000001</c:v>
                </c:pt>
                <c:pt idx="31">
                  <c:v>223219.65169999999</c:v>
                </c:pt>
                <c:pt idx="32">
                  <c:v>221429.22140000001</c:v>
                </c:pt>
                <c:pt idx="33">
                  <c:v>217635.2414</c:v>
                </c:pt>
                <c:pt idx="34">
                  <c:v>224552.1078</c:v>
                </c:pt>
                <c:pt idx="35">
                  <c:v>217241.45600000001</c:v>
                </c:pt>
                <c:pt idx="36">
                  <c:v>221502.3744</c:v>
                </c:pt>
                <c:pt idx="37">
                  <c:v>221989.01130000001</c:v>
                </c:pt>
                <c:pt idx="38">
                  <c:v>225317.90400000001</c:v>
                </c:pt>
                <c:pt idx="39">
                  <c:v>228128.8199</c:v>
                </c:pt>
                <c:pt idx="40">
                  <c:v>241201.02429999999</c:v>
                </c:pt>
                <c:pt idx="41">
                  <c:v>231930.45550000001</c:v>
                </c:pt>
                <c:pt idx="42">
                  <c:v>228362.89730000001</c:v>
                </c:pt>
                <c:pt idx="43">
                  <c:v>225848.5992</c:v>
                </c:pt>
                <c:pt idx="44">
                  <c:v>224065.00750000001</c:v>
                </c:pt>
                <c:pt idx="45">
                  <c:v>238120.09330000001</c:v>
                </c:pt>
                <c:pt idx="46">
                  <c:v>235626.73300000001</c:v>
                </c:pt>
                <c:pt idx="47">
                  <c:v>239119.69990000001</c:v>
                </c:pt>
                <c:pt idx="48">
                  <c:v>230779.29620000001</c:v>
                </c:pt>
                <c:pt idx="49">
                  <c:v>234769.46909999999</c:v>
                </c:pt>
                <c:pt idx="50">
                  <c:v>242998.5226</c:v>
                </c:pt>
                <c:pt idx="51">
                  <c:v>233664.3395</c:v>
                </c:pt>
                <c:pt idx="52">
                  <c:v>244013.9564</c:v>
                </c:pt>
                <c:pt idx="53">
                  <c:v>241869.6636</c:v>
                </c:pt>
                <c:pt idx="54">
                  <c:v>245632.80900000001</c:v>
                </c:pt>
                <c:pt idx="55">
                  <c:v>237292.9742</c:v>
                </c:pt>
                <c:pt idx="56">
                  <c:v>241379.0557</c:v>
                </c:pt>
                <c:pt idx="57">
                  <c:v>246403.48269999999</c:v>
                </c:pt>
                <c:pt idx="58">
                  <c:v>232161.8406</c:v>
                </c:pt>
                <c:pt idx="59">
                  <c:v>244749.36199999999</c:v>
                </c:pt>
                <c:pt idx="60">
                  <c:v>253418.166</c:v>
                </c:pt>
                <c:pt idx="61">
                  <c:v>259515.54550000001</c:v>
                </c:pt>
                <c:pt idx="62">
                  <c:v>256038.7819</c:v>
                </c:pt>
                <c:pt idx="63">
                  <c:v>249838.84580000001</c:v>
                </c:pt>
                <c:pt idx="64">
                  <c:v>258012.95449999999</c:v>
                </c:pt>
                <c:pt idx="65">
                  <c:v>251530.91819999999</c:v>
                </c:pt>
                <c:pt idx="66">
                  <c:v>250620.7752</c:v>
                </c:pt>
                <c:pt idx="67">
                  <c:v>250199.935</c:v>
                </c:pt>
                <c:pt idx="68">
                  <c:v>249715.19289999999</c:v>
                </c:pt>
                <c:pt idx="69">
                  <c:v>251892.32070000001</c:v>
                </c:pt>
                <c:pt idx="70">
                  <c:v>254158.8725</c:v>
                </c:pt>
                <c:pt idx="71">
                  <c:v>252814.6881</c:v>
                </c:pt>
                <c:pt idx="72">
                  <c:v>262393.56430000003</c:v>
                </c:pt>
                <c:pt idx="73">
                  <c:v>269456.0098</c:v>
                </c:pt>
                <c:pt idx="74">
                  <c:v>272016.53200000001</c:v>
                </c:pt>
                <c:pt idx="75">
                  <c:v>271089.55469999998</c:v>
                </c:pt>
                <c:pt idx="76">
                  <c:v>275813.00429999997</c:v>
                </c:pt>
                <c:pt idx="77">
                  <c:v>276792.99619999999</c:v>
                </c:pt>
                <c:pt idx="78">
                  <c:v>270624.28499999997</c:v>
                </c:pt>
                <c:pt idx="79">
                  <c:v>272197.46870000003</c:v>
                </c:pt>
                <c:pt idx="80">
                  <c:v>294180.69770000002</c:v>
                </c:pt>
                <c:pt idx="81">
                  <c:v>292034.63069999998</c:v>
                </c:pt>
                <c:pt idx="82">
                  <c:v>297651.13400000002</c:v>
                </c:pt>
                <c:pt idx="83">
                  <c:v>298944.24</c:v>
                </c:pt>
                <c:pt idx="84">
                  <c:v>284193.34960000002</c:v>
                </c:pt>
                <c:pt idx="85">
                  <c:v>283936.03600000002</c:v>
                </c:pt>
                <c:pt idx="86">
                  <c:v>288849.24619999999</c:v>
                </c:pt>
                <c:pt idx="87">
                  <c:v>295366.69069999998</c:v>
                </c:pt>
                <c:pt idx="88">
                  <c:v>296104.15529999998</c:v>
                </c:pt>
                <c:pt idx="89">
                  <c:v>297700.77659999998</c:v>
                </c:pt>
                <c:pt idx="90">
                  <c:v>297018.53960000002</c:v>
                </c:pt>
                <c:pt idx="91">
                  <c:v>285999.92430000001</c:v>
                </c:pt>
                <c:pt idx="92">
                  <c:v>288207.79489999998</c:v>
                </c:pt>
                <c:pt idx="93">
                  <c:v>274819.08470000001</c:v>
                </c:pt>
                <c:pt idx="94">
                  <c:v>266543.22830000002</c:v>
                </c:pt>
                <c:pt idx="95">
                  <c:v>266159.1862</c:v>
                </c:pt>
                <c:pt idx="96">
                  <c:v>257618.96660000001</c:v>
                </c:pt>
                <c:pt idx="97">
                  <c:v>267550.05729999999</c:v>
                </c:pt>
                <c:pt idx="98">
                  <c:v>277731.05579999997</c:v>
                </c:pt>
                <c:pt idx="99">
                  <c:v>286062.37099999998</c:v>
                </c:pt>
                <c:pt idx="100">
                  <c:v>281881.73509999999</c:v>
                </c:pt>
                <c:pt idx="101">
                  <c:v>304015.41100000002</c:v>
                </c:pt>
                <c:pt idx="102">
                  <c:v>302291.4412</c:v>
                </c:pt>
                <c:pt idx="103">
                  <c:v>300939.44959999999</c:v>
                </c:pt>
                <c:pt idx="104">
                  <c:v>315820.3443</c:v>
                </c:pt>
                <c:pt idx="105">
                  <c:v>323766.0134</c:v>
                </c:pt>
                <c:pt idx="106">
                  <c:v>317861.91729999997</c:v>
                </c:pt>
                <c:pt idx="107">
                  <c:v>321804.86580000003</c:v>
                </c:pt>
                <c:pt idx="108">
                  <c:v>310811.95270000002</c:v>
                </c:pt>
                <c:pt idx="109">
                  <c:v>334339.10320000001</c:v>
                </c:pt>
                <c:pt idx="110">
                  <c:v>327584.42119999998</c:v>
                </c:pt>
                <c:pt idx="111">
                  <c:v>325237.98820000002</c:v>
                </c:pt>
                <c:pt idx="112">
                  <c:v>340555.6</c:v>
                </c:pt>
                <c:pt idx="113">
                  <c:v>332991.92320000002</c:v>
                </c:pt>
                <c:pt idx="114">
                  <c:v>332094.31319999998</c:v>
                </c:pt>
                <c:pt idx="115">
                  <c:v>330952.196</c:v>
                </c:pt>
                <c:pt idx="116">
                  <c:v>329329.85950000002</c:v>
                </c:pt>
                <c:pt idx="117">
                  <c:v>337753.6972</c:v>
                </c:pt>
                <c:pt idx="118">
                  <c:v>340879.78289999999</c:v>
                </c:pt>
                <c:pt idx="119">
                  <c:v>342008.5404</c:v>
                </c:pt>
                <c:pt idx="120">
                  <c:v>327867.88199999998</c:v>
                </c:pt>
                <c:pt idx="121">
                  <c:v>355614.53629999998</c:v>
                </c:pt>
                <c:pt idx="122">
                  <c:v>352319.90090000001</c:v>
                </c:pt>
                <c:pt idx="123">
                  <c:v>351763.27610000002</c:v>
                </c:pt>
                <c:pt idx="124">
                  <c:v>355347.39299999998</c:v>
                </c:pt>
                <c:pt idx="125">
                  <c:v>358880.92099999997</c:v>
                </c:pt>
                <c:pt idx="126">
                  <c:v>353189.07160000002</c:v>
                </c:pt>
                <c:pt idx="127">
                  <c:v>364437.2268</c:v>
                </c:pt>
                <c:pt idx="128">
                  <c:v>350145.7255</c:v>
                </c:pt>
                <c:pt idx="129">
                  <c:v>367714.78350000002</c:v>
                </c:pt>
                <c:pt idx="130">
                  <c:v>364980.98430000001</c:v>
                </c:pt>
                <c:pt idx="131">
                  <c:v>351104.50689999998</c:v>
                </c:pt>
                <c:pt idx="132">
                  <c:v>343835.35350000003</c:v>
                </c:pt>
                <c:pt idx="133">
                  <c:v>371333.74339999998</c:v>
                </c:pt>
                <c:pt idx="134">
                  <c:v>361800.38130000001</c:v>
                </c:pt>
                <c:pt idx="135">
                  <c:v>360806.8357</c:v>
                </c:pt>
                <c:pt idx="136">
                  <c:v>368147.41609999997</c:v>
                </c:pt>
                <c:pt idx="137">
                  <c:v>364597.25870000001</c:v>
                </c:pt>
                <c:pt idx="138">
                  <c:v>347996.52010000002</c:v>
                </c:pt>
                <c:pt idx="139">
                  <c:v>349488.60450000002</c:v>
                </c:pt>
                <c:pt idx="140">
                  <c:v>377422.15950000001</c:v>
                </c:pt>
                <c:pt idx="141">
                  <c:v>358740.48639999999</c:v>
                </c:pt>
                <c:pt idx="142">
                  <c:v>350539.80550000002</c:v>
                </c:pt>
                <c:pt idx="143">
                  <c:v>342846.95</c:v>
                </c:pt>
                <c:pt idx="144">
                  <c:v>340295.25209999998</c:v>
                </c:pt>
                <c:pt idx="145">
                  <c:v>355104.18900000001</c:v>
                </c:pt>
                <c:pt idx="146">
                  <c:v>367594.6177</c:v>
                </c:pt>
                <c:pt idx="147">
                  <c:v>382668.25910000002</c:v>
                </c:pt>
                <c:pt idx="148">
                  <c:v>372767.78720000002</c:v>
                </c:pt>
                <c:pt idx="149">
                  <c:v>369106.3971</c:v>
                </c:pt>
                <c:pt idx="150">
                  <c:v>365184.77250000002</c:v>
                </c:pt>
                <c:pt idx="151">
                  <c:v>357571.99530000001</c:v>
                </c:pt>
                <c:pt idx="152">
                  <c:v>366501.48180000001</c:v>
                </c:pt>
                <c:pt idx="153">
                  <c:v>384441.39870000002</c:v>
                </c:pt>
                <c:pt idx="154">
                  <c:v>385968.38669999997</c:v>
                </c:pt>
                <c:pt idx="155">
                  <c:v>367375.89360000001</c:v>
                </c:pt>
                <c:pt idx="156">
                  <c:v>366020.51370000001</c:v>
                </c:pt>
                <c:pt idx="157">
                  <c:v>372627.65470000001</c:v>
                </c:pt>
                <c:pt idx="158">
                  <c:v>384865.43199999997</c:v>
                </c:pt>
                <c:pt idx="159">
                  <c:v>384758.41590000002</c:v>
                </c:pt>
                <c:pt idx="160">
                  <c:v>401809.01730000001</c:v>
                </c:pt>
                <c:pt idx="161">
                  <c:v>390568.4791</c:v>
                </c:pt>
                <c:pt idx="162">
                  <c:v>379001.88740000001</c:v>
                </c:pt>
                <c:pt idx="163">
                  <c:v>370899.00890000002</c:v>
                </c:pt>
                <c:pt idx="164">
                  <c:v>395505.12349999999</c:v>
                </c:pt>
                <c:pt idx="165">
                  <c:v>390429.47840000002</c:v>
                </c:pt>
                <c:pt idx="166">
                  <c:v>394225.0183</c:v>
                </c:pt>
                <c:pt idx="167">
                  <c:v>387611.58659999998</c:v>
                </c:pt>
                <c:pt idx="168">
                  <c:v>382458.49440000003</c:v>
                </c:pt>
                <c:pt idx="169">
                  <c:v>369655.25670000003</c:v>
                </c:pt>
                <c:pt idx="170">
                  <c:v>398336.54450000002</c:v>
                </c:pt>
                <c:pt idx="171">
                  <c:v>407612.2145</c:v>
                </c:pt>
                <c:pt idx="172">
                  <c:v>422947.03460000001</c:v>
                </c:pt>
                <c:pt idx="173">
                  <c:v>418598.74080000003</c:v>
                </c:pt>
                <c:pt idx="174">
                  <c:v>394503.62719999999</c:v>
                </c:pt>
                <c:pt idx="175">
                  <c:v>406587.02169999998</c:v>
                </c:pt>
                <c:pt idx="176">
                  <c:v>418602.86359999998</c:v>
                </c:pt>
                <c:pt idx="177">
                  <c:v>406792.3296</c:v>
                </c:pt>
                <c:pt idx="178">
                  <c:v>415315.89860000001</c:v>
                </c:pt>
                <c:pt idx="179">
                  <c:v>400087.78899999999</c:v>
                </c:pt>
                <c:pt idx="180">
                  <c:v>416103.89069999999</c:v>
                </c:pt>
                <c:pt idx="181">
                  <c:v>435579.19459999999</c:v>
                </c:pt>
                <c:pt idx="182">
                  <c:v>416250.79479999997</c:v>
                </c:pt>
                <c:pt idx="183">
                  <c:v>436544.80969999998</c:v>
                </c:pt>
                <c:pt idx="184">
                  <c:v>442520.4792</c:v>
                </c:pt>
                <c:pt idx="185">
                  <c:v>448001.90100000001</c:v>
                </c:pt>
                <c:pt idx="186">
                  <c:v>427074.35759999999</c:v>
                </c:pt>
                <c:pt idx="187">
                  <c:v>446612.11969999998</c:v>
                </c:pt>
                <c:pt idx="188">
                  <c:v>446293.8786</c:v>
                </c:pt>
                <c:pt idx="189">
                  <c:v>459198.9166</c:v>
                </c:pt>
                <c:pt idx="190">
                  <c:v>471255.84749999997</c:v>
                </c:pt>
                <c:pt idx="191">
                  <c:v>466591.65019999997</c:v>
                </c:pt>
                <c:pt idx="192">
                  <c:v>471409.29070000001</c:v>
                </c:pt>
                <c:pt idx="193">
                  <c:v>515424.09009999997</c:v>
                </c:pt>
                <c:pt idx="194">
                  <c:v>550299.44839999999</c:v>
                </c:pt>
                <c:pt idx="195">
                  <c:v>578279.64430000004</c:v>
                </c:pt>
                <c:pt idx="196">
                  <c:v>564807.53579999995</c:v>
                </c:pt>
                <c:pt idx="197">
                  <c:v>552679.11629999999</c:v>
                </c:pt>
                <c:pt idx="198">
                  <c:v>532501.98219999997</c:v>
                </c:pt>
                <c:pt idx="199">
                  <c:v>540168.76899999997</c:v>
                </c:pt>
                <c:pt idx="200">
                  <c:v>554068.9743</c:v>
                </c:pt>
                <c:pt idx="201">
                  <c:v>555004.01820000005</c:v>
                </c:pt>
                <c:pt idx="202">
                  <c:v>555395.68429999996</c:v>
                </c:pt>
                <c:pt idx="203">
                  <c:v>532700.28529999999</c:v>
                </c:pt>
                <c:pt idx="204">
                  <c:v>543278.64630000002</c:v>
                </c:pt>
                <c:pt idx="205">
                  <c:v>570275.05169999995</c:v>
                </c:pt>
                <c:pt idx="206">
                  <c:v>590184.0477</c:v>
                </c:pt>
                <c:pt idx="207">
                  <c:v>601210.91870000004</c:v>
                </c:pt>
                <c:pt idx="208">
                  <c:v>603081.88170000003</c:v>
                </c:pt>
                <c:pt idx="209">
                  <c:v>605529.68550000002</c:v>
                </c:pt>
                <c:pt idx="210">
                  <c:v>582547.39859999996</c:v>
                </c:pt>
                <c:pt idx="211">
                  <c:v>585355.58929999999</c:v>
                </c:pt>
                <c:pt idx="212">
                  <c:v>615581.68409999995</c:v>
                </c:pt>
                <c:pt idx="213">
                  <c:v>603153.29229999997</c:v>
                </c:pt>
                <c:pt idx="214">
                  <c:v>595677.4423</c:v>
                </c:pt>
                <c:pt idx="215">
                  <c:v>594381.52709999995</c:v>
                </c:pt>
                <c:pt idx="216">
                  <c:v>591443.89879999997</c:v>
                </c:pt>
                <c:pt idx="217">
                  <c:v>612488.54509999999</c:v>
                </c:pt>
                <c:pt idx="218">
                  <c:v>603969.07779999997</c:v>
                </c:pt>
                <c:pt idx="219">
                  <c:v>637180.4179</c:v>
                </c:pt>
                <c:pt idx="220">
                  <c:v>642890.71710000001</c:v>
                </c:pt>
                <c:pt idx="221">
                  <c:v>636606.48300000001</c:v>
                </c:pt>
                <c:pt idx="222">
                  <c:v>627926.93629999994</c:v>
                </c:pt>
                <c:pt idx="223">
                  <c:v>619306.54819999996</c:v>
                </c:pt>
                <c:pt idx="224">
                  <c:v>636817.50549999997</c:v>
                </c:pt>
                <c:pt idx="225">
                  <c:v>662631.11869999999</c:v>
                </c:pt>
                <c:pt idx="226">
                  <c:v>659855.31799999997</c:v>
                </c:pt>
                <c:pt idx="227">
                  <c:v>656232.53509999998</c:v>
                </c:pt>
                <c:pt idx="228">
                  <c:v>679182.16229999997</c:v>
                </c:pt>
                <c:pt idx="229">
                  <c:v>722674.65170000005</c:v>
                </c:pt>
                <c:pt idx="230">
                  <c:v>712745.84739999997</c:v>
                </c:pt>
                <c:pt idx="231">
                  <c:v>612300.50210000004</c:v>
                </c:pt>
                <c:pt idx="232">
                  <c:v>674028.09770000004</c:v>
                </c:pt>
                <c:pt idx="233">
                  <c:v>672465.05279999995</c:v>
                </c:pt>
                <c:pt idx="234">
                  <c:v>682999.58669999999</c:v>
                </c:pt>
                <c:pt idx="235">
                  <c:v>673173.94530000002</c:v>
                </c:pt>
                <c:pt idx="236">
                  <c:v>686191.4216</c:v>
                </c:pt>
                <c:pt idx="237">
                  <c:v>668160.62730000005</c:v>
                </c:pt>
                <c:pt idx="238">
                  <c:v>640207.78619999997</c:v>
                </c:pt>
                <c:pt idx="239">
                  <c:v>625828.11540000001</c:v>
                </c:pt>
                <c:pt idx="240">
                  <c:v>624885.62300000002</c:v>
                </c:pt>
                <c:pt idx="241">
                  <c:v>676837.49979999999</c:v>
                </c:pt>
                <c:pt idx="242">
                  <c:v>707835.10829999996</c:v>
                </c:pt>
                <c:pt idx="243">
                  <c:v>727137.34299999999</c:v>
                </c:pt>
              </c:numCache>
            </c:numRef>
          </c:val>
          <c:smooth val="0"/>
          <c:extLst>
            <c:ext xmlns:c16="http://schemas.microsoft.com/office/drawing/2014/chart" uri="{C3380CC4-5D6E-409C-BE32-E72D297353CC}">
              <c16:uniqueId val="{00000000-3C63-417C-AB23-F0FF07E5F1B9}"/>
            </c:ext>
          </c:extLst>
        </c:ser>
        <c:dLbls>
          <c:showLegendKey val="0"/>
          <c:showVal val="0"/>
          <c:showCatName val="0"/>
          <c:showSerName val="0"/>
          <c:showPercent val="0"/>
          <c:showBubbleSize val="0"/>
        </c:dLbls>
        <c:smooth val="0"/>
        <c:axId val="737365144"/>
        <c:axId val="737366784"/>
      </c:lineChart>
      <c:dateAx>
        <c:axId val="737365144"/>
        <c:scaling>
          <c:orientation val="minMax"/>
        </c:scaling>
        <c:delete val="0"/>
        <c:axPos val="b"/>
        <c:numFmt formatCode="m/d/yyyy" sourceLinked="1"/>
        <c:majorTickMark val="out"/>
        <c:minorTickMark val="none"/>
        <c:tickLblPos val="nextTo"/>
        <c:spPr>
          <a:noFill/>
          <a:ln w="9525" cap="flat" cmpd="sng" algn="ctr">
            <a:solidFill>
              <a:schemeClr val="tx2">
                <a:lumMod val="15000"/>
                <a:lumOff val="85000"/>
              </a:schemeClr>
            </a:solidFill>
            <a:round/>
          </a:ln>
          <a:effectLst/>
        </c:spPr>
        <c:txPr>
          <a:bodyPr rot="1800000" spcFirstLastPara="1" vertOverflow="ellipsis" wrap="square" anchor="ctr" anchorCtr="1"/>
          <a:lstStyle/>
          <a:p>
            <a:pPr>
              <a:defRPr sz="1500" b="0" i="0" u="none" strike="noStrike" kern="1200" baseline="0">
                <a:solidFill>
                  <a:schemeClr val="bg1"/>
                </a:solidFill>
                <a:latin typeface="+mn-lt"/>
                <a:ea typeface="+mn-ea"/>
                <a:cs typeface="+mn-cs"/>
              </a:defRPr>
            </a:pPr>
            <a:endParaRPr lang="en-US"/>
          </a:p>
        </c:txPr>
        <c:crossAx val="737366784"/>
        <c:crosses val="autoZero"/>
        <c:auto val="1"/>
        <c:lblOffset val="100"/>
        <c:baseTimeUnit val="months"/>
      </c:dateAx>
      <c:valAx>
        <c:axId val="73736678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r>
                  <a:rPr lang="en-CA" sz="4000" dirty="0">
                    <a:solidFill>
                      <a:schemeClr val="bg1"/>
                    </a:solidFill>
                  </a:rPr>
                  <a:t>Price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737365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A9F424-E1F0-444D-AA0B-184F25BB36E4}" type="doc">
      <dgm:prSet loTypeId="urn:microsoft.com/office/officeart/2011/layout/CircleProcess" loCatId="process" qsTypeId="urn:microsoft.com/office/officeart/2005/8/quickstyle/simple4" qsCatId="simple" csTypeId="urn:microsoft.com/office/officeart/2005/8/colors/colorful4" csCatId="colorful" phldr="1"/>
      <dgm:spPr/>
      <dgm:t>
        <a:bodyPr/>
        <a:lstStyle/>
        <a:p>
          <a:endParaRPr lang="en-CA"/>
        </a:p>
      </dgm:t>
    </dgm:pt>
    <dgm:pt modelId="{9D154BB8-0A46-496B-A6B1-5A58195E929E}">
      <dgm:prSet phldrT="[Text]" custT="1"/>
      <dgm:spPr/>
      <dgm:t>
        <a:bodyPr/>
        <a:lstStyle/>
        <a:p>
          <a:r>
            <a:rPr lang="en-CA" sz="2400" b="1" dirty="0"/>
            <a:t>Data Sources</a:t>
          </a:r>
        </a:p>
      </dgm:t>
    </dgm:pt>
    <dgm:pt modelId="{558E4CD1-CD6E-4D6B-8F18-00845C409970}" type="parTrans" cxnId="{C57A034A-E005-4A11-813D-D8BCF9BF4AA3}">
      <dgm:prSet/>
      <dgm:spPr/>
      <dgm:t>
        <a:bodyPr/>
        <a:lstStyle/>
        <a:p>
          <a:endParaRPr lang="en-CA"/>
        </a:p>
      </dgm:t>
    </dgm:pt>
    <dgm:pt modelId="{FB2BB9D2-9552-4B0F-9A5E-CA6F074DC86E}" type="sibTrans" cxnId="{C57A034A-E005-4A11-813D-D8BCF9BF4AA3}">
      <dgm:prSet/>
      <dgm:spPr/>
      <dgm:t>
        <a:bodyPr/>
        <a:lstStyle/>
        <a:p>
          <a:endParaRPr lang="en-CA"/>
        </a:p>
      </dgm:t>
    </dgm:pt>
    <dgm:pt modelId="{8E4110BA-E871-47D0-A8C0-B362469EC413}">
      <dgm:prSet phldrT="[Text]" custT="1"/>
      <dgm:spPr/>
      <dgm:t>
        <a:bodyPr/>
        <a:lstStyle/>
        <a:p>
          <a:r>
            <a:rPr lang="en-CA" sz="2400" b="1" dirty="0"/>
            <a:t>Data ETL</a:t>
          </a:r>
        </a:p>
      </dgm:t>
    </dgm:pt>
    <dgm:pt modelId="{FE780E18-E53C-449F-9F38-9E9958E9DBE1}" type="parTrans" cxnId="{41C35938-189C-4060-BC97-47CBA4A62CBA}">
      <dgm:prSet/>
      <dgm:spPr/>
      <dgm:t>
        <a:bodyPr/>
        <a:lstStyle/>
        <a:p>
          <a:endParaRPr lang="en-CA"/>
        </a:p>
      </dgm:t>
    </dgm:pt>
    <dgm:pt modelId="{AE728836-BC14-4C2F-9A2D-82C2453DCB61}" type="sibTrans" cxnId="{41C35938-189C-4060-BC97-47CBA4A62CBA}">
      <dgm:prSet/>
      <dgm:spPr/>
      <dgm:t>
        <a:bodyPr/>
        <a:lstStyle/>
        <a:p>
          <a:endParaRPr lang="en-CA"/>
        </a:p>
      </dgm:t>
    </dgm:pt>
    <dgm:pt modelId="{5559A0AE-1D37-46D2-B16D-0CEA5C40ECFD}">
      <dgm:prSet phldrT="[Text]" custT="1"/>
      <dgm:spPr/>
      <dgm:t>
        <a:bodyPr/>
        <a:lstStyle/>
        <a:p>
          <a:r>
            <a:rPr lang="en-CA" sz="2400" b="1" dirty="0"/>
            <a:t>Storage</a:t>
          </a:r>
        </a:p>
      </dgm:t>
    </dgm:pt>
    <dgm:pt modelId="{2A4D40A6-82C4-4904-88F9-4D92D3BB702B}" type="parTrans" cxnId="{D1122051-D9AF-4892-B28A-81B46ADCA709}">
      <dgm:prSet/>
      <dgm:spPr/>
      <dgm:t>
        <a:bodyPr/>
        <a:lstStyle/>
        <a:p>
          <a:endParaRPr lang="en-CA"/>
        </a:p>
      </dgm:t>
    </dgm:pt>
    <dgm:pt modelId="{C4148A63-1E82-4DD5-838F-B62910377D11}" type="sibTrans" cxnId="{D1122051-D9AF-4892-B28A-81B46ADCA709}">
      <dgm:prSet/>
      <dgm:spPr/>
      <dgm:t>
        <a:bodyPr/>
        <a:lstStyle/>
        <a:p>
          <a:endParaRPr lang="en-CA"/>
        </a:p>
      </dgm:t>
    </dgm:pt>
    <dgm:pt modelId="{DC7276C9-B4BE-47B5-A12B-E2BEB10C6B10}">
      <dgm:prSet phldrT="[Text]" custT="1"/>
      <dgm:spPr/>
      <dgm:t>
        <a:bodyPr/>
        <a:lstStyle/>
        <a:p>
          <a:r>
            <a:rPr lang="en-CA" sz="2400" b="1" dirty="0"/>
            <a:t>Analytics</a:t>
          </a:r>
        </a:p>
      </dgm:t>
    </dgm:pt>
    <dgm:pt modelId="{FE1F4525-BD39-4E25-AF9D-90653BFA92C9}" type="sibTrans" cxnId="{218EA2C9-9172-4D47-823E-9CFF76E02D93}">
      <dgm:prSet/>
      <dgm:spPr/>
      <dgm:t>
        <a:bodyPr/>
        <a:lstStyle/>
        <a:p>
          <a:endParaRPr lang="en-CA"/>
        </a:p>
      </dgm:t>
    </dgm:pt>
    <dgm:pt modelId="{10EA0C09-743B-4F44-B5BF-209AAAF6866B}" type="parTrans" cxnId="{218EA2C9-9172-4D47-823E-9CFF76E02D93}">
      <dgm:prSet/>
      <dgm:spPr/>
      <dgm:t>
        <a:bodyPr/>
        <a:lstStyle/>
        <a:p>
          <a:endParaRPr lang="en-CA"/>
        </a:p>
      </dgm:t>
    </dgm:pt>
    <dgm:pt modelId="{A6413B76-C039-4403-84F9-985E269B72F9}">
      <dgm:prSet phldrT="[Text]" custT="1"/>
      <dgm:spPr/>
      <dgm:t>
        <a:bodyPr/>
        <a:lstStyle/>
        <a:p>
          <a:r>
            <a:rPr lang="en-CA" sz="2400" b="1" dirty="0"/>
            <a:t>Delivery</a:t>
          </a:r>
        </a:p>
      </dgm:t>
    </dgm:pt>
    <dgm:pt modelId="{B9203825-DBD2-47CB-9FAB-6DBAFFC2AE09}" type="parTrans" cxnId="{827C0DA7-9F21-4813-B163-A7D4970FCCC9}">
      <dgm:prSet/>
      <dgm:spPr/>
      <dgm:t>
        <a:bodyPr/>
        <a:lstStyle/>
        <a:p>
          <a:endParaRPr lang="en-CA"/>
        </a:p>
      </dgm:t>
    </dgm:pt>
    <dgm:pt modelId="{1E1F1C27-DC20-4034-9418-36220DD8A7E1}" type="sibTrans" cxnId="{827C0DA7-9F21-4813-B163-A7D4970FCCC9}">
      <dgm:prSet/>
      <dgm:spPr/>
      <dgm:t>
        <a:bodyPr/>
        <a:lstStyle/>
        <a:p>
          <a:endParaRPr lang="en-CA"/>
        </a:p>
      </dgm:t>
    </dgm:pt>
    <dgm:pt modelId="{3C17E15B-9544-425A-9432-A004FBDCA5D8}">
      <dgm:prSet phldrT="[Text]" custT="1"/>
      <dgm:spPr/>
      <dgm:t>
        <a:bodyPr/>
        <a:lstStyle/>
        <a:p>
          <a:r>
            <a:rPr lang="en-CA" sz="2400" b="1" dirty="0"/>
            <a:t>Feature Engineering</a:t>
          </a:r>
        </a:p>
      </dgm:t>
    </dgm:pt>
    <dgm:pt modelId="{A4107196-5A72-46D5-BD8A-ECBA9E2D80D0}" type="parTrans" cxnId="{11F8E73E-3EF7-48DA-9102-D208295F6715}">
      <dgm:prSet/>
      <dgm:spPr/>
      <dgm:t>
        <a:bodyPr/>
        <a:lstStyle/>
        <a:p>
          <a:endParaRPr lang="en-CA"/>
        </a:p>
      </dgm:t>
    </dgm:pt>
    <dgm:pt modelId="{9CAFBB29-E379-4C5E-B2F9-52EA3EC55CA5}" type="sibTrans" cxnId="{11F8E73E-3EF7-48DA-9102-D208295F6715}">
      <dgm:prSet/>
      <dgm:spPr/>
      <dgm:t>
        <a:bodyPr/>
        <a:lstStyle/>
        <a:p>
          <a:endParaRPr lang="en-CA"/>
        </a:p>
      </dgm:t>
    </dgm:pt>
    <dgm:pt modelId="{67ECA949-9DBD-44F7-A1EF-44E456DE049D}">
      <dgm:prSet phldrT="[Text]" custT="1"/>
      <dgm:spPr/>
      <dgm:t>
        <a:bodyPr/>
        <a:lstStyle/>
        <a:p>
          <a:r>
            <a:rPr lang="en-CA" sz="2400" b="1" dirty="0">
              <a:solidFill>
                <a:schemeClr val="bg1"/>
              </a:solidFill>
            </a:rPr>
            <a:t>NGO</a:t>
          </a:r>
        </a:p>
      </dgm:t>
    </dgm:pt>
    <dgm:pt modelId="{3561CB8A-6EDD-40E6-8D35-25A750105DF7}" type="parTrans" cxnId="{E71070C9-EED6-4D6E-A4DA-FFBE09B76A83}">
      <dgm:prSet/>
      <dgm:spPr/>
      <dgm:t>
        <a:bodyPr/>
        <a:lstStyle/>
        <a:p>
          <a:endParaRPr lang="en-CA"/>
        </a:p>
      </dgm:t>
    </dgm:pt>
    <dgm:pt modelId="{52DDDC1C-78EE-469E-ABA5-68DEB3D998CA}" type="sibTrans" cxnId="{E71070C9-EED6-4D6E-A4DA-FFBE09B76A83}">
      <dgm:prSet/>
      <dgm:spPr/>
      <dgm:t>
        <a:bodyPr/>
        <a:lstStyle/>
        <a:p>
          <a:endParaRPr lang="en-CA"/>
        </a:p>
      </dgm:t>
    </dgm:pt>
    <dgm:pt modelId="{4F234952-D837-40B7-B999-8D56BD9617FD}">
      <dgm:prSet custT="1"/>
      <dgm:spPr/>
      <dgm:t>
        <a:bodyPr/>
        <a:lstStyle/>
        <a:p>
          <a:r>
            <a:rPr lang="en-CA" sz="2400" b="1" dirty="0">
              <a:solidFill>
                <a:schemeClr val="bg1"/>
              </a:solidFill>
            </a:rPr>
            <a:t>Government</a:t>
          </a:r>
        </a:p>
      </dgm:t>
    </dgm:pt>
    <dgm:pt modelId="{07796ABD-6ADA-4F95-842D-F93E37A714B7}" type="parTrans" cxnId="{E39E16E6-5FDF-410E-96D7-91B49445A904}">
      <dgm:prSet/>
      <dgm:spPr/>
      <dgm:t>
        <a:bodyPr/>
        <a:lstStyle/>
        <a:p>
          <a:endParaRPr lang="en-CA"/>
        </a:p>
      </dgm:t>
    </dgm:pt>
    <dgm:pt modelId="{025FDECA-F2A5-445F-8682-9B5B1E2261E3}" type="sibTrans" cxnId="{E39E16E6-5FDF-410E-96D7-91B49445A904}">
      <dgm:prSet/>
      <dgm:spPr/>
      <dgm:t>
        <a:bodyPr/>
        <a:lstStyle/>
        <a:p>
          <a:endParaRPr lang="en-CA"/>
        </a:p>
      </dgm:t>
    </dgm:pt>
    <dgm:pt modelId="{C09B00EC-0A9E-44AC-9298-0C8DBF0F5603}">
      <dgm:prSet custT="1"/>
      <dgm:spPr/>
      <dgm:t>
        <a:bodyPr/>
        <a:lstStyle/>
        <a:p>
          <a:r>
            <a:rPr lang="en-CA" sz="2400" b="1" dirty="0">
              <a:solidFill>
                <a:schemeClr val="bg1"/>
              </a:solidFill>
            </a:rPr>
            <a:t>Public database </a:t>
          </a:r>
        </a:p>
      </dgm:t>
    </dgm:pt>
    <dgm:pt modelId="{89962A10-86C9-41A2-9613-21AFAF6E934A}" type="parTrans" cxnId="{1288DD2E-E34A-4228-9B1A-7B0E9B5F2804}">
      <dgm:prSet/>
      <dgm:spPr/>
      <dgm:t>
        <a:bodyPr/>
        <a:lstStyle/>
        <a:p>
          <a:endParaRPr lang="en-CA"/>
        </a:p>
      </dgm:t>
    </dgm:pt>
    <dgm:pt modelId="{26FB91C6-F51B-47DA-B330-66E39F80C3CD}" type="sibTrans" cxnId="{1288DD2E-E34A-4228-9B1A-7B0E9B5F2804}">
      <dgm:prSet/>
      <dgm:spPr/>
      <dgm:t>
        <a:bodyPr/>
        <a:lstStyle/>
        <a:p>
          <a:endParaRPr lang="en-CA"/>
        </a:p>
      </dgm:t>
    </dgm:pt>
    <dgm:pt modelId="{37EF69FF-E083-4ED7-A43B-11971A178431}">
      <dgm:prSet custT="1"/>
      <dgm:spPr/>
      <dgm:t>
        <a:bodyPr/>
        <a:lstStyle/>
        <a:p>
          <a:r>
            <a:rPr lang="en-CA" sz="2400" b="1" dirty="0">
              <a:solidFill>
                <a:schemeClr val="bg1"/>
              </a:solidFill>
            </a:rPr>
            <a:t>Example:</a:t>
          </a:r>
        </a:p>
      </dgm:t>
    </dgm:pt>
    <dgm:pt modelId="{B703D34E-BCC7-4B09-B3BF-02C37C6AD9CA}" type="parTrans" cxnId="{42665DA9-BD64-470D-A025-099250F87087}">
      <dgm:prSet/>
      <dgm:spPr/>
      <dgm:t>
        <a:bodyPr/>
        <a:lstStyle/>
        <a:p>
          <a:endParaRPr lang="en-CA"/>
        </a:p>
      </dgm:t>
    </dgm:pt>
    <dgm:pt modelId="{73931DE7-84FA-445D-B4F5-C9369EF9181C}" type="sibTrans" cxnId="{42665DA9-BD64-470D-A025-099250F87087}">
      <dgm:prSet/>
      <dgm:spPr/>
      <dgm:t>
        <a:bodyPr/>
        <a:lstStyle/>
        <a:p>
          <a:endParaRPr lang="en-CA"/>
        </a:p>
      </dgm:t>
    </dgm:pt>
    <dgm:pt modelId="{72F74B41-BC41-4A6F-82E7-C072821F4074}">
      <dgm:prSet custT="1"/>
      <dgm:spPr/>
      <dgm:t>
        <a:bodyPr/>
        <a:lstStyle/>
        <a:p>
          <a:r>
            <a:rPr lang="en-CA" sz="2400" b="1" dirty="0">
              <a:solidFill>
                <a:schemeClr val="bg1"/>
              </a:solidFill>
            </a:rPr>
            <a:t>Statistic Canada</a:t>
          </a:r>
        </a:p>
      </dgm:t>
    </dgm:pt>
    <dgm:pt modelId="{49667789-4EAB-47F6-8C35-80519097ECD5}" type="parTrans" cxnId="{72F2F22B-5B96-4386-AEEE-E85CA74AF15B}">
      <dgm:prSet/>
      <dgm:spPr/>
      <dgm:t>
        <a:bodyPr/>
        <a:lstStyle/>
        <a:p>
          <a:endParaRPr lang="en-CA"/>
        </a:p>
      </dgm:t>
    </dgm:pt>
    <dgm:pt modelId="{B007E3E4-E5B6-4822-8974-09F359C4EAA7}" type="sibTrans" cxnId="{72F2F22B-5B96-4386-AEEE-E85CA74AF15B}">
      <dgm:prSet/>
      <dgm:spPr/>
      <dgm:t>
        <a:bodyPr/>
        <a:lstStyle/>
        <a:p>
          <a:endParaRPr lang="en-CA"/>
        </a:p>
      </dgm:t>
    </dgm:pt>
    <dgm:pt modelId="{6874EF88-2EB5-4315-8EB7-13B76E7E4903}">
      <dgm:prSet custT="1"/>
      <dgm:spPr/>
      <dgm:t>
        <a:bodyPr/>
        <a:lstStyle/>
        <a:p>
          <a:r>
            <a:rPr lang="en-CA" sz="2400" b="1" dirty="0">
              <a:solidFill>
                <a:schemeClr val="bg1"/>
              </a:solidFill>
            </a:rPr>
            <a:t>World Bank</a:t>
          </a:r>
        </a:p>
      </dgm:t>
    </dgm:pt>
    <dgm:pt modelId="{E83D1EB2-6107-45EE-B150-B99E326E5514}" type="parTrans" cxnId="{691BFE2A-5504-4522-A7EB-A6D6BFD2D1E7}">
      <dgm:prSet/>
      <dgm:spPr/>
      <dgm:t>
        <a:bodyPr/>
        <a:lstStyle/>
        <a:p>
          <a:endParaRPr lang="en-CA"/>
        </a:p>
      </dgm:t>
    </dgm:pt>
    <dgm:pt modelId="{681D384F-2F7A-4D75-9A25-A15855BBFB15}" type="sibTrans" cxnId="{691BFE2A-5504-4522-A7EB-A6D6BFD2D1E7}">
      <dgm:prSet/>
      <dgm:spPr/>
      <dgm:t>
        <a:bodyPr/>
        <a:lstStyle/>
        <a:p>
          <a:endParaRPr lang="en-CA"/>
        </a:p>
      </dgm:t>
    </dgm:pt>
    <dgm:pt modelId="{87FA250C-D44C-425D-B4EC-87D7ECED2A44}">
      <dgm:prSet phldrT="[Text]" custT="1"/>
      <dgm:spPr/>
      <dgm:t>
        <a:bodyPr/>
        <a:lstStyle/>
        <a:p>
          <a:r>
            <a:rPr lang="en-CA" sz="2400" b="1" dirty="0">
              <a:solidFill>
                <a:schemeClr val="bg1"/>
              </a:solidFill>
            </a:rPr>
            <a:t>Data Cleaning</a:t>
          </a:r>
        </a:p>
      </dgm:t>
    </dgm:pt>
    <dgm:pt modelId="{C1C53A1F-7D99-4120-A3FB-DBDE07F9947F}" type="parTrans" cxnId="{8636BA5F-2138-459B-AEC0-4907CB114E6A}">
      <dgm:prSet/>
      <dgm:spPr/>
      <dgm:t>
        <a:bodyPr/>
        <a:lstStyle/>
        <a:p>
          <a:endParaRPr lang="en-CA"/>
        </a:p>
      </dgm:t>
    </dgm:pt>
    <dgm:pt modelId="{164019F0-F6A6-477D-A013-55E87BBFCE19}" type="sibTrans" cxnId="{8636BA5F-2138-459B-AEC0-4907CB114E6A}">
      <dgm:prSet/>
      <dgm:spPr/>
      <dgm:t>
        <a:bodyPr/>
        <a:lstStyle/>
        <a:p>
          <a:endParaRPr lang="en-CA"/>
        </a:p>
      </dgm:t>
    </dgm:pt>
    <dgm:pt modelId="{9E1565D6-CE0B-4FAB-8C40-185A2C91FACB}">
      <dgm:prSet custT="1"/>
      <dgm:spPr/>
      <dgm:t>
        <a:bodyPr/>
        <a:lstStyle/>
        <a:p>
          <a:r>
            <a:rPr lang="en-CA" sz="2400" b="1" dirty="0">
              <a:solidFill>
                <a:schemeClr val="bg1"/>
              </a:solidFill>
            </a:rPr>
            <a:t>Data Integration</a:t>
          </a:r>
        </a:p>
      </dgm:t>
    </dgm:pt>
    <dgm:pt modelId="{A272F5BE-E5C1-483C-BD53-98C2513E6364}" type="parTrans" cxnId="{882119EF-EC0E-485D-A07E-DD1516E266AF}">
      <dgm:prSet/>
      <dgm:spPr/>
      <dgm:t>
        <a:bodyPr/>
        <a:lstStyle/>
        <a:p>
          <a:endParaRPr lang="en-CA"/>
        </a:p>
      </dgm:t>
    </dgm:pt>
    <dgm:pt modelId="{821A599B-9EBB-4666-912E-D4433058FABF}" type="sibTrans" cxnId="{882119EF-EC0E-485D-A07E-DD1516E266AF}">
      <dgm:prSet/>
      <dgm:spPr/>
      <dgm:t>
        <a:bodyPr/>
        <a:lstStyle/>
        <a:p>
          <a:endParaRPr lang="en-CA"/>
        </a:p>
      </dgm:t>
    </dgm:pt>
    <dgm:pt modelId="{36E880FB-46C0-47F9-9500-17302B913FB6}">
      <dgm:prSet phldrT="[Text]" custT="1"/>
      <dgm:spPr/>
      <dgm:t>
        <a:bodyPr/>
        <a:lstStyle/>
        <a:p>
          <a:r>
            <a:rPr lang="en-CA" sz="2400" b="1" dirty="0">
              <a:solidFill>
                <a:schemeClr val="bg1"/>
              </a:solidFill>
            </a:rPr>
            <a:t>Server</a:t>
          </a:r>
        </a:p>
      </dgm:t>
    </dgm:pt>
    <dgm:pt modelId="{1986BCEE-12FD-4035-9D18-8CFA5A697E09}" type="parTrans" cxnId="{165CF239-7B92-4779-A321-5CE4695D8038}">
      <dgm:prSet/>
      <dgm:spPr/>
      <dgm:t>
        <a:bodyPr/>
        <a:lstStyle/>
        <a:p>
          <a:endParaRPr lang="en-CA"/>
        </a:p>
      </dgm:t>
    </dgm:pt>
    <dgm:pt modelId="{3D18F11B-9639-4CE1-A153-25A992AE0199}" type="sibTrans" cxnId="{165CF239-7B92-4779-A321-5CE4695D8038}">
      <dgm:prSet/>
      <dgm:spPr/>
      <dgm:t>
        <a:bodyPr/>
        <a:lstStyle/>
        <a:p>
          <a:endParaRPr lang="en-CA"/>
        </a:p>
      </dgm:t>
    </dgm:pt>
    <dgm:pt modelId="{D075E7D3-3E5B-45C4-85B1-78FF822A7DCB}">
      <dgm:prSet phldrT="[Text]" custT="1"/>
      <dgm:spPr/>
      <dgm:t>
        <a:bodyPr/>
        <a:lstStyle/>
        <a:p>
          <a:r>
            <a:rPr lang="en-CA" sz="2400" b="1" dirty="0">
              <a:solidFill>
                <a:schemeClr val="bg1"/>
              </a:solidFill>
            </a:rPr>
            <a:t>Feature Extraction</a:t>
          </a:r>
        </a:p>
      </dgm:t>
    </dgm:pt>
    <dgm:pt modelId="{9792A6DD-336E-40AA-9450-3B90DD5570C1}" type="parTrans" cxnId="{3C9EE808-C468-4153-A792-5B77BDBDE9AC}">
      <dgm:prSet/>
      <dgm:spPr/>
      <dgm:t>
        <a:bodyPr/>
        <a:lstStyle/>
        <a:p>
          <a:endParaRPr lang="en-CA"/>
        </a:p>
      </dgm:t>
    </dgm:pt>
    <dgm:pt modelId="{5F0285DD-1919-492F-A7FB-055B85A76A81}" type="sibTrans" cxnId="{3C9EE808-C468-4153-A792-5B77BDBDE9AC}">
      <dgm:prSet/>
      <dgm:spPr/>
      <dgm:t>
        <a:bodyPr/>
        <a:lstStyle/>
        <a:p>
          <a:endParaRPr lang="en-CA"/>
        </a:p>
      </dgm:t>
    </dgm:pt>
    <dgm:pt modelId="{A280675E-2810-4DDC-83CF-9EFC33E9C13E}">
      <dgm:prSet custT="1"/>
      <dgm:spPr/>
      <dgm:t>
        <a:bodyPr/>
        <a:lstStyle/>
        <a:p>
          <a:r>
            <a:rPr lang="en-CA" sz="2400" b="1" dirty="0">
              <a:solidFill>
                <a:schemeClr val="bg1"/>
              </a:solidFill>
            </a:rPr>
            <a:t>Feature Selection</a:t>
          </a:r>
        </a:p>
      </dgm:t>
    </dgm:pt>
    <dgm:pt modelId="{E7AC2467-ADF5-4A10-8B5D-828FB8111642}" type="parTrans" cxnId="{873F5611-3D74-4133-8CE6-F88B172D3840}">
      <dgm:prSet/>
      <dgm:spPr/>
      <dgm:t>
        <a:bodyPr/>
        <a:lstStyle/>
        <a:p>
          <a:endParaRPr lang="en-CA"/>
        </a:p>
      </dgm:t>
    </dgm:pt>
    <dgm:pt modelId="{3D964F5B-5EDA-4EE6-B574-E7B8EC7BD0DA}" type="sibTrans" cxnId="{873F5611-3D74-4133-8CE6-F88B172D3840}">
      <dgm:prSet/>
      <dgm:spPr/>
      <dgm:t>
        <a:bodyPr/>
        <a:lstStyle/>
        <a:p>
          <a:endParaRPr lang="en-CA"/>
        </a:p>
      </dgm:t>
    </dgm:pt>
    <dgm:pt modelId="{757C36B5-25EB-47FA-81EF-2671E4235B1F}">
      <dgm:prSet custT="1"/>
      <dgm:spPr/>
      <dgm:t>
        <a:bodyPr/>
        <a:lstStyle/>
        <a:p>
          <a:r>
            <a:rPr lang="en-CA" sz="2400" b="1" dirty="0">
              <a:solidFill>
                <a:schemeClr val="bg1"/>
              </a:solidFill>
            </a:rPr>
            <a:t>Feature Modification</a:t>
          </a:r>
        </a:p>
      </dgm:t>
    </dgm:pt>
    <dgm:pt modelId="{F82B1901-48A1-445E-847A-0E8513E415C0}" type="parTrans" cxnId="{11325254-4183-4A89-BCE3-412D4703FFBB}">
      <dgm:prSet/>
      <dgm:spPr/>
      <dgm:t>
        <a:bodyPr/>
        <a:lstStyle/>
        <a:p>
          <a:endParaRPr lang="en-CA"/>
        </a:p>
      </dgm:t>
    </dgm:pt>
    <dgm:pt modelId="{CE757637-AB3B-44B1-86EF-75A4BDCCE6DD}" type="sibTrans" cxnId="{11325254-4183-4A89-BCE3-412D4703FFBB}">
      <dgm:prSet/>
      <dgm:spPr/>
      <dgm:t>
        <a:bodyPr/>
        <a:lstStyle/>
        <a:p>
          <a:endParaRPr lang="en-CA"/>
        </a:p>
      </dgm:t>
    </dgm:pt>
    <dgm:pt modelId="{B3D59B27-DABB-46E0-AE27-CAA43B98890A}">
      <dgm:prSet phldrT="[Text]" custT="1"/>
      <dgm:spPr/>
      <dgm:t>
        <a:bodyPr/>
        <a:lstStyle/>
        <a:p>
          <a:r>
            <a:rPr lang="en-CA" sz="2400" b="1" dirty="0">
              <a:solidFill>
                <a:schemeClr val="bg1"/>
              </a:solidFill>
            </a:rPr>
            <a:t>Build models</a:t>
          </a:r>
        </a:p>
      </dgm:t>
    </dgm:pt>
    <dgm:pt modelId="{A92803C1-321D-4CDB-A99D-2A3C2052B3CB}" type="parTrans" cxnId="{A4792879-3051-4C8F-AC39-02FB1BA8761E}">
      <dgm:prSet/>
      <dgm:spPr/>
      <dgm:t>
        <a:bodyPr/>
        <a:lstStyle/>
        <a:p>
          <a:endParaRPr lang="en-CA"/>
        </a:p>
      </dgm:t>
    </dgm:pt>
    <dgm:pt modelId="{3B603FB1-5D9D-433D-90FA-F6B732DF310F}" type="sibTrans" cxnId="{A4792879-3051-4C8F-AC39-02FB1BA8761E}">
      <dgm:prSet/>
      <dgm:spPr/>
      <dgm:t>
        <a:bodyPr/>
        <a:lstStyle/>
        <a:p>
          <a:endParaRPr lang="en-CA"/>
        </a:p>
      </dgm:t>
    </dgm:pt>
    <dgm:pt modelId="{40F67FE4-EBB6-4BD0-A8A3-61FB03A570EE}">
      <dgm:prSet custT="1"/>
      <dgm:spPr/>
      <dgm:t>
        <a:bodyPr/>
        <a:lstStyle/>
        <a:p>
          <a:r>
            <a:rPr lang="en-CA" sz="2400" b="1" dirty="0">
              <a:solidFill>
                <a:schemeClr val="bg1"/>
              </a:solidFill>
            </a:rPr>
            <a:t>Cross-Evaluation</a:t>
          </a:r>
        </a:p>
      </dgm:t>
    </dgm:pt>
    <dgm:pt modelId="{C737B435-97CF-4EB3-B3B6-D0BDBB092501}" type="parTrans" cxnId="{ED70F9D7-C02A-4A9B-A0E2-F6D9C692CE9C}">
      <dgm:prSet/>
      <dgm:spPr/>
      <dgm:t>
        <a:bodyPr/>
        <a:lstStyle/>
        <a:p>
          <a:endParaRPr lang="en-CA"/>
        </a:p>
      </dgm:t>
    </dgm:pt>
    <dgm:pt modelId="{A73ED8B9-D4BB-4046-993D-D0B791A3A9EC}" type="sibTrans" cxnId="{ED70F9D7-C02A-4A9B-A0E2-F6D9C692CE9C}">
      <dgm:prSet/>
      <dgm:spPr/>
      <dgm:t>
        <a:bodyPr/>
        <a:lstStyle/>
        <a:p>
          <a:endParaRPr lang="en-CA"/>
        </a:p>
      </dgm:t>
    </dgm:pt>
    <dgm:pt modelId="{1F436E07-F1A1-4227-90CD-D58DE90A238C}">
      <dgm:prSet phldrT="[Text]" custT="1"/>
      <dgm:spPr/>
      <dgm:t>
        <a:bodyPr/>
        <a:lstStyle/>
        <a:p>
          <a:r>
            <a:rPr lang="en-CA" sz="2400" b="1" dirty="0">
              <a:solidFill>
                <a:schemeClr val="bg1"/>
              </a:solidFill>
            </a:rPr>
            <a:t>Webpage </a:t>
          </a:r>
        </a:p>
      </dgm:t>
    </dgm:pt>
    <dgm:pt modelId="{BE253B01-9AD3-444A-B5E7-A19BE52E5E82}" type="parTrans" cxnId="{DC61D3AF-8F55-4BBA-ADD0-4E55B47EA006}">
      <dgm:prSet/>
      <dgm:spPr/>
      <dgm:t>
        <a:bodyPr/>
        <a:lstStyle/>
        <a:p>
          <a:endParaRPr lang="en-CA"/>
        </a:p>
      </dgm:t>
    </dgm:pt>
    <dgm:pt modelId="{2C53F069-9A7A-4E22-A541-4814147AECD8}" type="sibTrans" cxnId="{DC61D3AF-8F55-4BBA-ADD0-4E55B47EA006}">
      <dgm:prSet/>
      <dgm:spPr/>
      <dgm:t>
        <a:bodyPr/>
        <a:lstStyle/>
        <a:p>
          <a:endParaRPr lang="en-CA"/>
        </a:p>
      </dgm:t>
    </dgm:pt>
    <dgm:pt modelId="{A9BE8EC9-446F-4E69-9F30-AEA2E0B93FAC}">
      <dgm:prSet custT="1"/>
      <dgm:spPr/>
      <dgm:t>
        <a:bodyPr/>
        <a:lstStyle/>
        <a:p>
          <a:r>
            <a:rPr lang="en-CA" sz="2400" b="1" dirty="0">
              <a:solidFill>
                <a:schemeClr val="bg1"/>
              </a:solidFill>
            </a:rPr>
            <a:t>Interactivity</a:t>
          </a:r>
        </a:p>
      </dgm:t>
    </dgm:pt>
    <dgm:pt modelId="{7A93F5F9-02E5-4FA3-B220-971C6A73C7B3}" type="parTrans" cxnId="{117D5D8F-8AE6-4A36-9426-2FF929044589}">
      <dgm:prSet/>
      <dgm:spPr/>
      <dgm:t>
        <a:bodyPr/>
        <a:lstStyle/>
        <a:p>
          <a:endParaRPr lang="en-CA"/>
        </a:p>
      </dgm:t>
    </dgm:pt>
    <dgm:pt modelId="{EFAF4B26-E3E6-41EF-8087-85C3A994AE33}" type="sibTrans" cxnId="{117D5D8F-8AE6-4A36-9426-2FF929044589}">
      <dgm:prSet/>
      <dgm:spPr/>
      <dgm:t>
        <a:bodyPr/>
        <a:lstStyle/>
        <a:p>
          <a:endParaRPr lang="en-CA"/>
        </a:p>
      </dgm:t>
    </dgm:pt>
    <dgm:pt modelId="{B78F0D87-110A-4F4A-A85A-F066A60AAF72}">
      <dgm:prSet custT="1"/>
      <dgm:spPr/>
      <dgm:t>
        <a:bodyPr/>
        <a:lstStyle/>
        <a:p>
          <a:r>
            <a:rPr lang="en-CA" sz="2400" b="1" dirty="0">
              <a:solidFill>
                <a:schemeClr val="bg1"/>
              </a:solidFill>
            </a:rPr>
            <a:t>Visualization</a:t>
          </a:r>
        </a:p>
      </dgm:t>
    </dgm:pt>
    <dgm:pt modelId="{1F4920AB-5DF8-4289-B393-064F128187CB}" type="parTrans" cxnId="{F60D8F96-A1F9-4623-8E87-2839EF296047}">
      <dgm:prSet/>
      <dgm:spPr/>
      <dgm:t>
        <a:bodyPr/>
        <a:lstStyle/>
        <a:p>
          <a:endParaRPr lang="en-CA"/>
        </a:p>
      </dgm:t>
    </dgm:pt>
    <dgm:pt modelId="{5D1F00DD-3BE5-4563-959D-3013227E5F03}" type="sibTrans" cxnId="{F60D8F96-A1F9-4623-8E87-2839EF296047}">
      <dgm:prSet/>
      <dgm:spPr/>
      <dgm:t>
        <a:bodyPr/>
        <a:lstStyle/>
        <a:p>
          <a:endParaRPr lang="en-CA"/>
        </a:p>
      </dgm:t>
    </dgm:pt>
    <dgm:pt modelId="{B8AF35D3-E656-46DD-9042-4B5540C24434}" type="pres">
      <dgm:prSet presAssocID="{68A9F424-E1F0-444D-AA0B-184F25BB36E4}" presName="Name0" presStyleCnt="0">
        <dgm:presLayoutVars>
          <dgm:chMax val="11"/>
          <dgm:chPref val="11"/>
          <dgm:dir/>
          <dgm:resizeHandles/>
        </dgm:presLayoutVars>
      </dgm:prSet>
      <dgm:spPr/>
    </dgm:pt>
    <dgm:pt modelId="{BE4E0510-A721-4E87-B61C-31868EEB61B1}" type="pres">
      <dgm:prSet presAssocID="{A6413B76-C039-4403-84F9-985E269B72F9}" presName="Accent6" presStyleCnt="0"/>
      <dgm:spPr/>
    </dgm:pt>
    <dgm:pt modelId="{5E3B709B-8AC1-426E-B21E-1F37EF005227}" type="pres">
      <dgm:prSet presAssocID="{A6413B76-C039-4403-84F9-985E269B72F9}" presName="Accent" presStyleLbl="node1" presStyleIdx="0" presStyleCnt="6"/>
      <dgm:spPr/>
    </dgm:pt>
    <dgm:pt modelId="{26D11667-E804-47E6-AA3F-72152AAFFD4B}" type="pres">
      <dgm:prSet presAssocID="{A6413B76-C039-4403-84F9-985E269B72F9}" presName="ParentBackground6" presStyleCnt="0"/>
      <dgm:spPr/>
    </dgm:pt>
    <dgm:pt modelId="{D58C95C4-3DCD-4030-A13E-B270C9A7CE22}" type="pres">
      <dgm:prSet presAssocID="{A6413B76-C039-4403-84F9-985E269B72F9}" presName="ParentBackground" presStyleLbl="fgAcc1" presStyleIdx="0" presStyleCnt="6"/>
      <dgm:spPr/>
    </dgm:pt>
    <dgm:pt modelId="{43064E36-D7E7-40CF-A0B4-3469D7528A5B}" type="pres">
      <dgm:prSet presAssocID="{A6413B76-C039-4403-84F9-985E269B72F9}" presName="Child6" presStyleLbl="revTx" presStyleIdx="0" presStyleCnt="6">
        <dgm:presLayoutVars>
          <dgm:chMax val="0"/>
          <dgm:chPref val="0"/>
          <dgm:bulletEnabled val="1"/>
        </dgm:presLayoutVars>
      </dgm:prSet>
      <dgm:spPr/>
    </dgm:pt>
    <dgm:pt modelId="{155E81E6-3AD9-47E2-82FA-71250471C52F}" type="pres">
      <dgm:prSet presAssocID="{A6413B76-C039-4403-84F9-985E269B72F9}" presName="Parent6" presStyleLbl="revTx" presStyleIdx="0" presStyleCnt="6">
        <dgm:presLayoutVars>
          <dgm:chMax val="1"/>
          <dgm:chPref val="1"/>
          <dgm:bulletEnabled val="1"/>
        </dgm:presLayoutVars>
      </dgm:prSet>
      <dgm:spPr/>
    </dgm:pt>
    <dgm:pt modelId="{960A90B0-1069-4F74-B83F-9C622907B5DE}" type="pres">
      <dgm:prSet presAssocID="{DC7276C9-B4BE-47B5-A12B-E2BEB10C6B10}" presName="Accent5" presStyleCnt="0"/>
      <dgm:spPr/>
    </dgm:pt>
    <dgm:pt modelId="{AFA80A75-E9D2-4C37-9EFF-C60C0879FDF7}" type="pres">
      <dgm:prSet presAssocID="{DC7276C9-B4BE-47B5-A12B-E2BEB10C6B10}" presName="Accent" presStyleLbl="node1" presStyleIdx="1" presStyleCnt="6"/>
      <dgm:spPr/>
    </dgm:pt>
    <dgm:pt modelId="{634A93A7-364E-4C97-93A3-BD8CDC9697C4}" type="pres">
      <dgm:prSet presAssocID="{DC7276C9-B4BE-47B5-A12B-E2BEB10C6B10}" presName="ParentBackground5" presStyleCnt="0"/>
      <dgm:spPr/>
    </dgm:pt>
    <dgm:pt modelId="{DC9DA338-D5D5-483B-8E7C-714D9B20ADAF}" type="pres">
      <dgm:prSet presAssocID="{DC7276C9-B4BE-47B5-A12B-E2BEB10C6B10}" presName="ParentBackground" presStyleLbl="fgAcc1" presStyleIdx="1" presStyleCnt="6"/>
      <dgm:spPr/>
    </dgm:pt>
    <dgm:pt modelId="{30CDCCDE-68F2-4446-8F50-C97D42B5AFB4}" type="pres">
      <dgm:prSet presAssocID="{DC7276C9-B4BE-47B5-A12B-E2BEB10C6B10}" presName="Child5" presStyleLbl="revTx" presStyleIdx="1" presStyleCnt="6">
        <dgm:presLayoutVars>
          <dgm:chMax val="0"/>
          <dgm:chPref val="0"/>
          <dgm:bulletEnabled val="1"/>
        </dgm:presLayoutVars>
      </dgm:prSet>
      <dgm:spPr/>
    </dgm:pt>
    <dgm:pt modelId="{FE91E046-99FD-4A82-8F6D-25392CC571BC}" type="pres">
      <dgm:prSet presAssocID="{DC7276C9-B4BE-47B5-A12B-E2BEB10C6B10}" presName="Parent5" presStyleLbl="revTx" presStyleIdx="1" presStyleCnt="6">
        <dgm:presLayoutVars>
          <dgm:chMax val="1"/>
          <dgm:chPref val="1"/>
          <dgm:bulletEnabled val="1"/>
        </dgm:presLayoutVars>
      </dgm:prSet>
      <dgm:spPr/>
    </dgm:pt>
    <dgm:pt modelId="{D8C9F938-2B08-4D2B-A5C0-36532DEBA5C4}" type="pres">
      <dgm:prSet presAssocID="{3C17E15B-9544-425A-9432-A004FBDCA5D8}" presName="Accent4" presStyleCnt="0"/>
      <dgm:spPr/>
    </dgm:pt>
    <dgm:pt modelId="{047CA0A8-118D-4C1A-B286-06FE8F75D325}" type="pres">
      <dgm:prSet presAssocID="{3C17E15B-9544-425A-9432-A004FBDCA5D8}" presName="Accent" presStyleLbl="node1" presStyleIdx="2" presStyleCnt="6"/>
      <dgm:spPr/>
    </dgm:pt>
    <dgm:pt modelId="{54D5406E-C700-4E35-951C-C07D768429C9}" type="pres">
      <dgm:prSet presAssocID="{3C17E15B-9544-425A-9432-A004FBDCA5D8}" presName="ParentBackground4" presStyleCnt="0"/>
      <dgm:spPr/>
    </dgm:pt>
    <dgm:pt modelId="{B0D51984-8C3C-4602-A443-F1AF23F72739}" type="pres">
      <dgm:prSet presAssocID="{3C17E15B-9544-425A-9432-A004FBDCA5D8}" presName="ParentBackground" presStyleLbl="fgAcc1" presStyleIdx="2" presStyleCnt="6"/>
      <dgm:spPr/>
    </dgm:pt>
    <dgm:pt modelId="{04436D17-F407-4BA7-869D-C77BB5D08A7E}" type="pres">
      <dgm:prSet presAssocID="{3C17E15B-9544-425A-9432-A004FBDCA5D8}" presName="Child4" presStyleLbl="revTx" presStyleIdx="2" presStyleCnt="6">
        <dgm:presLayoutVars>
          <dgm:chMax val="0"/>
          <dgm:chPref val="0"/>
          <dgm:bulletEnabled val="1"/>
        </dgm:presLayoutVars>
      </dgm:prSet>
      <dgm:spPr/>
    </dgm:pt>
    <dgm:pt modelId="{239EF0F8-BDF2-4761-899C-45F31CDC080C}" type="pres">
      <dgm:prSet presAssocID="{3C17E15B-9544-425A-9432-A004FBDCA5D8}" presName="Parent4" presStyleLbl="revTx" presStyleIdx="2" presStyleCnt="6">
        <dgm:presLayoutVars>
          <dgm:chMax val="1"/>
          <dgm:chPref val="1"/>
          <dgm:bulletEnabled val="1"/>
        </dgm:presLayoutVars>
      </dgm:prSet>
      <dgm:spPr/>
    </dgm:pt>
    <dgm:pt modelId="{9EBFCF33-BAD4-46CE-93EF-F20E9D53EE2D}" type="pres">
      <dgm:prSet presAssocID="{5559A0AE-1D37-46D2-B16D-0CEA5C40ECFD}" presName="Accent3" presStyleCnt="0"/>
      <dgm:spPr/>
    </dgm:pt>
    <dgm:pt modelId="{C45CC72E-8FDC-4505-9872-B51B581086B4}" type="pres">
      <dgm:prSet presAssocID="{5559A0AE-1D37-46D2-B16D-0CEA5C40ECFD}" presName="Accent" presStyleLbl="node1" presStyleIdx="3" presStyleCnt="6"/>
      <dgm:spPr/>
    </dgm:pt>
    <dgm:pt modelId="{4D97E366-35BE-4818-A74E-FC63BE52DB95}" type="pres">
      <dgm:prSet presAssocID="{5559A0AE-1D37-46D2-B16D-0CEA5C40ECFD}" presName="ParentBackground3" presStyleCnt="0"/>
      <dgm:spPr/>
    </dgm:pt>
    <dgm:pt modelId="{A8A13E07-796B-4D9F-851C-C5C9AB2C0E95}" type="pres">
      <dgm:prSet presAssocID="{5559A0AE-1D37-46D2-B16D-0CEA5C40ECFD}" presName="ParentBackground" presStyleLbl="fgAcc1" presStyleIdx="3" presStyleCnt="6"/>
      <dgm:spPr/>
    </dgm:pt>
    <dgm:pt modelId="{A2ED742E-4BFC-4494-8922-859A45A5735E}" type="pres">
      <dgm:prSet presAssocID="{5559A0AE-1D37-46D2-B16D-0CEA5C40ECFD}" presName="Child3" presStyleLbl="revTx" presStyleIdx="3" presStyleCnt="6">
        <dgm:presLayoutVars>
          <dgm:chMax val="0"/>
          <dgm:chPref val="0"/>
          <dgm:bulletEnabled val="1"/>
        </dgm:presLayoutVars>
      </dgm:prSet>
      <dgm:spPr/>
    </dgm:pt>
    <dgm:pt modelId="{4744FF06-00FD-4016-BACF-8909EDACF6E8}" type="pres">
      <dgm:prSet presAssocID="{5559A0AE-1D37-46D2-B16D-0CEA5C40ECFD}" presName="Parent3" presStyleLbl="revTx" presStyleIdx="3" presStyleCnt="6">
        <dgm:presLayoutVars>
          <dgm:chMax val="1"/>
          <dgm:chPref val="1"/>
          <dgm:bulletEnabled val="1"/>
        </dgm:presLayoutVars>
      </dgm:prSet>
      <dgm:spPr/>
    </dgm:pt>
    <dgm:pt modelId="{66E14315-5473-42E9-ABD9-8292382793EB}" type="pres">
      <dgm:prSet presAssocID="{8E4110BA-E871-47D0-A8C0-B362469EC413}" presName="Accent2" presStyleCnt="0"/>
      <dgm:spPr/>
    </dgm:pt>
    <dgm:pt modelId="{40453232-7FD4-4105-94EF-AAECB1B2ECF3}" type="pres">
      <dgm:prSet presAssocID="{8E4110BA-E871-47D0-A8C0-B362469EC413}" presName="Accent" presStyleLbl="node1" presStyleIdx="4" presStyleCnt="6"/>
      <dgm:spPr/>
    </dgm:pt>
    <dgm:pt modelId="{67D53216-7311-4755-8048-588E4B5A8AEF}" type="pres">
      <dgm:prSet presAssocID="{8E4110BA-E871-47D0-A8C0-B362469EC413}" presName="ParentBackground2" presStyleCnt="0"/>
      <dgm:spPr/>
    </dgm:pt>
    <dgm:pt modelId="{395F9C6F-6DC5-43AD-939C-62B372AF5F05}" type="pres">
      <dgm:prSet presAssocID="{8E4110BA-E871-47D0-A8C0-B362469EC413}" presName="ParentBackground" presStyleLbl="fgAcc1" presStyleIdx="4" presStyleCnt="6"/>
      <dgm:spPr/>
    </dgm:pt>
    <dgm:pt modelId="{D9FF0364-1948-457C-990A-1C4A925EA0D4}" type="pres">
      <dgm:prSet presAssocID="{8E4110BA-E871-47D0-A8C0-B362469EC413}" presName="Child2" presStyleLbl="revTx" presStyleIdx="4" presStyleCnt="6">
        <dgm:presLayoutVars>
          <dgm:chMax val="0"/>
          <dgm:chPref val="0"/>
          <dgm:bulletEnabled val="1"/>
        </dgm:presLayoutVars>
      </dgm:prSet>
      <dgm:spPr/>
    </dgm:pt>
    <dgm:pt modelId="{080EFFEA-B50D-40FF-B836-E6754A22CC4F}" type="pres">
      <dgm:prSet presAssocID="{8E4110BA-E871-47D0-A8C0-B362469EC413}" presName="Parent2" presStyleLbl="revTx" presStyleIdx="4" presStyleCnt="6">
        <dgm:presLayoutVars>
          <dgm:chMax val="1"/>
          <dgm:chPref val="1"/>
          <dgm:bulletEnabled val="1"/>
        </dgm:presLayoutVars>
      </dgm:prSet>
      <dgm:spPr/>
    </dgm:pt>
    <dgm:pt modelId="{E611299E-FB2C-446C-8898-ED58406998A0}" type="pres">
      <dgm:prSet presAssocID="{9D154BB8-0A46-496B-A6B1-5A58195E929E}" presName="Accent1" presStyleCnt="0"/>
      <dgm:spPr/>
    </dgm:pt>
    <dgm:pt modelId="{826D742C-DB0A-4C75-B4F3-DD2E7311EAE4}" type="pres">
      <dgm:prSet presAssocID="{9D154BB8-0A46-496B-A6B1-5A58195E929E}" presName="Accent" presStyleLbl="node1" presStyleIdx="5" presStyleCnt="6"/>
      <dgm:spPr/>
    </dgm:pt>
    <dgm:pt modelId="{0F452218-8DB1-4AFD-A70C-BE11AD80C98E}" type="pres">
      <dgm:prSet presAssocID="{9D154BB8-0A46-496B-A6B1-5A58195E929E}" presName="ParentBackground1" presStyleCnt="0"/>
      <dgm:spPr/>
    </dgm:pt>
    <dgm:pt modelId="{5A261DA4-49EC-47E1-8CCD-00F6BBEBB418}" type="pres">
      <dgm:prSet presAssocID="{9D154BB8-0A46-496B-A6B1-5A58195E929E}" presName="ParentBackground" presStyleLbl="fgAcc1" presStyleIdx="5" presStyleCnt="6"/>
      <dgm:spPr/>
    </dgm:pt>
    <dgm:pt modelId="{817E04E8-00C4-4F61-BDD1-41AFA50CCFBC}" type="pres">
      <dgm:prSet presAssocID="{9D154BB8-0A46-496B-A6B1-5A58195E929E}" presName="Child1" presStyleLbl="revTx" presStyleIdx="5" presStyleCnt="6">
        <dgm:presLayoutVars>
          <dgm:chMax val="0"/>
          <dgm:chPref val="0"/>
          <dgm:bulletEnabled val="1"/>
        </dgm:presLayoutVars>
      </dgm:prSet>
      <dgm:spPr/>
    </dgm:pt>
    <dgm:pt modelId="{2AFB1D64-3A93-49BC-AED2-A4A4DB4E5CEB}" type="pres">
      <dgm:prSet presAssocID="{9D154BB8-0A46-496B-A6B1-5A58195E929E}" presName="Parent1" presStyleLbl="revTx" presStyleIdx="5" presStyleCnt="6">
        <dgm:presLayoutVars>
          <dgm:chMax val="1"/>
          <dgm:chPref val="1"/>
          <dgm:bulletEnabled val="1"/>
        </dgm:presLayoutVars>
      </dgm:prSet>
      <dgm:spPr/>
    </dgm:pt>
  </dgm:ptLst>
  <dgm:cxnLst>
    <dgm:cxn modelId="{3C9EE808-C468-4153-A792-5B77BDBDE9AC}" srcId="{3C17E15B-9544-425A-9432-A004FBDCA5D8}" destId="{D075E7D3-3E5B-45C4-85B1-78FF822A7DCB}" srcOrd="0" destOrd="0" parTransId="{9792A6DD-336E-40AA-9450-3B90DD5570C1}" sibTransId="{5F0285DD-1919-492F-A7FB-055B85A76A81}"/>
    <dgm:cxn modelId="{8FA01C0C-18AD-4DA6-893F-ABB26E0E4857}" type="presOf" srcId="{4F234952-D837-40B7-B999-8D56BD9617FD}" destId="{817E04E8-00C4-4F61-BDD1-41AFA50CCFBC}" srcOrd="0" destOrd="1" presId="urn:microsoft.com/office/officeart/2011/layout/CircleProcess"/>
    <dgm:cxn modelId="{873F5611-3D74-4133-8CE6-F88B172D3840}" srcId="{3C17E15B-9544-425A-9432-A004FBDCA5D8}" destId="{A280675E-2810-4DDC-83CF-9EFC33E9C13E}" srcOrd="1" destOrd="0" parTransId="{E7AC2467-ADF5-4A10-8B5D-828FB8111642}" sibTransId="{3D964F5B-5EDA-4EE6-B574-E7B8EC7BD0DA}"/>
    <dgm:cxn modelId="{9B02CF16-2695-439A-AD02-9B58B1BD0080}" type="presOf" srcId="{9E1565D6-CE0B-4FAB-8C40-185A2C91FACB}" destId="{D9FF0364-1948-457C-990A-1C4A925EA0D4}" srcOrd="0" destOrd="1" presId="urn:microsoft.com/office/officeart/2011/layout/CircleProcess"/>
    <dgm:cxn modelId="{354E1D1D-217E-4F56-BD5C-0FB17CDD6F7F}" type="presOf" srcId="{87FA250C-D44C-425D-B4EC-87D7ECED2A44}" destId="{D9FF0364-1948-457C-990A-1C4A925EA0D4}" srcOrd="0" destOrd="0" presId="urn:microsoft.com/office/officeart/2011/layout/CircleProcess"/>
    <dgm:cxn modelId="{98474E21-45BA-49EB-A620-BD6760E870E7}" type="presOf" srcId="{67ECA949-9DBD-44F7-A1EF-44E456DE049D}" destId="{817E04E8-00C4-4F61-BDD1-41AFA50CCFBC}" srcOrd="0" destOrd="0" presId="urn:microsoft.com/office/officeart/2011/layout/CircleProcess"/>
    <dgm:cxn modelId="{F1136923-2A11-436E-8EE2-A7BAEE1A2DEC}" type="presOf" srcId="{DC7276C9-B4BE-47B5-A12B-E2BEB10C6B10}" destId="{FE91E046-99FD-4A82-8F6D-25392CC571BC}" srcOrd="1" destOrd="0" presId="urn:microsoft.com/office/officeart/2011/layout/CircleProcess"/>
    <dgm:cxn modelId="{37ECD529-7C88-44D3-A7A8-43FA13FDD0DE}" type="presOf" srcId="{A280675E-2810-4DDC-83CF-9EFC33E9C13E}" destId="{04436D17-F407-4BA7-869D-C77BB5D08A7E}" srcOrd="0" destOrd="1" presId="urn:microsoft.com/office/officeart/2011/layout/CircleProcess"/>
    <dgm:cxn modelId="{691BFE2A-5504-4522-A7EB-A6D6BFD2D1E7}" srcId="{37EF69FF-E083-4ED7-A43B-11971A178431}" destId="{6874EF88-2EB5-4315-8EB7-13B76E7E4903}" srcOrd="1" destOrd="0" parTransId="{E83D1EB2-6107-45EE-B150-B99E326E5514}" sibTransId="{681D384F-2F7A-4D75-9A25-A15855BBFB15}"/>
    <dgm:cxn modelId="{72F2F22B-5B96-4386-AEEE-E85CA74AF15B}" srcId="{37EF69FF-E083-4ED7-A43B-11971A178431}" destId="{72F74B41-BC41-4A6F-82E7-C072821F4074}" srcOrd="0" destOrd="0" parTransId="{49667789-4EAB-47F6-8C35-80519097ECD5}" sibTransId="{B007E3E4-E5B6-4822-8974-09F359C4EAA7}"/>
    <dgm:cxn modelId="{EF32202D-83AC-4CAB-BB49-25AED2B16BF3}" type="presOf" srcId="{5559A0AE-1D37-46D2-B16D-0CEA5C40ECFD}" destId="{4744FF06-00FD-4016-BACF-8909EDACF6E8}" srcOrd="1" destOrd="0" presId="urn:microsoft.com/office/officeart/2011/layout/CircleProcess"/>
    <dgm:cxn modelId="{9A43BE2E-D096-4662-B46D-017E90BAE82B}" type="presOf" srcId="{B3D59B27-DABB-46E0-AE27-CAA43B98890A}" destId="{30CDCCDE-68F2-4446-8F50-C97D42B5AFB4}" srcOrd="0" destOrd="0" presId="urn:microsoft.com/office/officeart/2011/layout/CircleProcess"/>
    <dgm:cxn modelId="{1288DD2E-E34A-4228-9B1A-7B0E9B5F2804}" srcId="{9D154BB8-0A46-496B-A6B1-5A58195E929E}" destId="{C09B00EC-0A9E-44AC-9298-0C8DBF0F5603}" srcOrd="2" destOrd="0" parTransId="{89962A10-86C9-41A2-9613-21AFAF6E934A}" sibTransId="{26FB91C6-F51B-47DA-B330-66E39F80C3CD}"/>
    <dgm:cxn modelId="{41C35938-189C-4060-BC97-47CBA4A62CBA}" srcId="{68A9F424-E1F0-444D-AA0B-184F25BB36E4}" destId="{8E4110BA-E871-47D0-A8C0-B362469EC413}" srcOrd="1" destOrd="0" parTransId="{FE780E18-E53C-449F-9F38-9E9958E9DBE1}" sibTransId="{AE728836-BC14-4C2F-9A2D-82C2453DCB61}"/>
    <dgm:cxn modelId="{165CF239-7B92-4779-A321-5CE4695D8038}" srcId="{5559A0AE-1D37-46D2-B16D-0CEA5C40ECFD}" destId="{36E880FB-46C0-47F9-9500-17302B913FB6}" srcOrd="0" destOrd="0" parTransId="{1986BCEE-12FD-4035-9D18-8CFA5A697E09}" sibTransId="{3D18F11B-9639-4CE1-A153-25A992AE0199}"/>
    <dgm:cxn modelId="{3E2C953B-507D-4CBB-AD68-E3E29994DC6F}" type="presOf" srcId="{D075E7D3-3E5B-45C4-85B1-78FF822A7DCB}" destId="{04436D17-F407-4BA7-869D-C77BB5D08A7E}" srcOrd="0" destOrd="0" presId="urn:microsoft.com/office/officeart/2011/layout/CircleProcess"/>
    <dgm:cxn modelId="{11F8E73E-3EF7-48DA-9102-D208295F6715}" srcId="{68A9F424-E1F0-444D-AA0B-184F25BB36E4}" destId="{3C17E15B-9544-425A-9432-A004FBDCA5D8}" srcOrd="3" destOrd="0" parTransId="{A4107196-5A72-46D5-BD8A-ECBA9E2D80D0}" sibTransId="{9CAFBB29-E379-4C5E-B2F9-52EA3EC55CA5}"/>
    <dgm:cxn modelId="{53F0795F-C4F7-42F9-9F0A-233F7EA65261}" type="presOf" srcId="{C09B00EC-0A9E-44AC-9298-0C8DBF0F5603}" destId="{817E04E8-00C4-4F61-BDD1-41AFA50CCFBC}" srcOrd="0" destOrd="2" presId="urn:microsoft.com/office/officeart/2011/layout/CircleProcess"/>
    <dgm:cxn modelId="{8636BA5F-2138-459B-AEC0-4907CB114E6A}" srcId="{8E4110BA-E871-47D0-A8C0-B362469EC413}" destId="{87FA250C-D44C-425D-B4EC-87D7ECED2A44}" srcOrd="0" destOrd="0" parTransId="{C1C53A1F-7D99-4120-A3FB-DBDE07F9947F}" sibTransId="{164019F0-F6A6-477D-A013-55E87BBFCE19}"/>
    <dgm:cxn modelId="{80A37761-71F3-4CDC-8166-5AD83E2FC6E0}" type="presOf" srcId="{68A9F424-E1F0-444D-AA0B-184F25BB36E4}" destId="{B8AF35D3-E656-46DD-9042-4B5540C24434}" srcOrd="0" destOrd="0" presId="urn:microsoft.com/office/officeart/2011/layout/CircleProcess"/>
    <dgm:cxn modelId="{D8259C64-9C29-482C-A4D1-C029D49BD15E}" type="presOf" srcId="{37EF69FF-E083-4ED7-A43B-11971A178431}" destId="{817E04E8-00C4-4F61-BDD1-41AFA50CCFBC}" srcOrd="0" destOrd="3" presId="urn:microsoft.com/office/officeart/2011/layout/CircleProcess"/>
    <dgm:cxn modelId="{6A721267-F680-49DB-817E-C1B3F9DD6C5A}" type="presOf" srcId="{9D154BB8-0A46-496B-A6B1-5A58195E929E}" destId="{2AFB1D64-3A93-49BC-AED2-A4A4DB4E5CEB}" srcOrd="1" destOrd="0" presId="urn:microsoft.com/office/officeart/2011/layout/CircleProcess"/>
    <dgm:cxn modelId="{43B1A548-9DBD-4A5B-8D41-1ACAEDF1ED2F}" type="presOf" srcId="{6874EF88-2EB5-4315-8EB7-13B76E7E4903}" destId="{817E04E8-00C4-4F61-BDD1-41AFA50CCFBC}" srcOrd="0" destOrd="5" presId="urn:microsoft.com/office/officeart/2011/layout/CircleProcess"/>
    <dgm:cxn modelId="{C57A034A-E005-4A11-813D-D8BCF9BF4AA3}" srcId="{68A9F424-E1F0-444D-AA0B-184F25BB36E4}" destId="{9D154BB8-0A46-496B-A6B1-5A58195E929E}" srcOrd="0" destOrd="0" parTransId="{558E4CD1-CD6E-4D6B-8F18-00845C409970}" sibTransId="{FB2BB9D2-9552-4B0F-9A5E-CA6F074DC86E}"/>
    <dgm:cxn modelId="{D1122051-D9AF-4892-B28A-81B46ADCA709}" srcId="{68A9F424-E1F0-444D-AA0B-184F25BB36E4}" destId="{5559A0AE-1D37-46D2-B16D-0CEA5C40ECFD}" srcOrd="2" destOrd="0" parTransId="{2A4D40A6-82C4-4904-88F9-4D92D3BB702B}" sibTransId="{C4148A63-1E82-4DD5-838F-B62910377D11}"/>
    <dgm:cxn modelId="{11325254-4183-4A89-BCE3-412D4703FFBB}" srcId="{3C17E15B-9544-425A-9432-A004FBDCA5D8}" destId="{757C36B5-25EB-47FA-81EF-2671E4235B1F}" srcOrd="2" destOrd="0" parTransId="{F82B1901-48A1-445E-847A-0E8513E415C0}" sibTransId="{CE757637-AB3B-44B1-86EF-75A4BDCCE6DD}"/>
    <dgm:cxn modelId="{28922955-2975-4B03-8804-B6130D6F7A9C}" type="presOf" srcId="{A6413B76-C039-4403-84F9-985E269B72F9}" destId="{D58C95C4-3DCD-4030-A13E-B270C9A7CE22}" srcOrd="0" destOrd="0" presId="urn:microsoft.com/office/officeart/2011/layout/CircleProcess"/>
    <dgm:cxn modelId="{030B3877-5935-4268-90EC-2889D5248094}" type="presOf" srcId="{72F74B41-BC41-4A6F-82E7-C072821F4074}" destId="{817E04E8-00C4-4F61-BDD1-41AFA50CCFBC}" srcOrd="0" destOrd="4" presId="urn:microsoft.com/office/officeart/2011/layout/CircleProcess"/>
    <dgm:cxn modelId="{E17A7B58-262E-43E8-916E-E6419C90C4FA}" type="presOf" srcId="{DC7276C9-B4BE-47B5-A12B-E2BEB10C6B10}" destId="{DC9DA338-D5D5-483B-8E7C-714D9B20ADAF}" srcOrd="0" destOrd="0" presId="urn:microsoft.com/office/officeart/2011/layout/CircleProcess"/>
    <dgm:cxn modelId="{A4792879-3051-4C8F-AC39-02FB1BA8761E}" srcId="{DC7276C9-B4BE-47B5-A12B-E2BEB10C6B10}" destId="{B3D59B27-DABB-46E0-AE27-CAA43B98890A}" srcOrd="0" destOrd="0" parTransId="{A92803C1-321D-4CDB-A99D-2A3C2052B3CB}" sibTransId="{3B603FB1-5D9D-433D-90FA-F6B732DF310F}"/>
    <dgm:cxn modelId="{94015980-2272-4E13-ACCF-3A410D76A3CA}" type="presOf" srcId="{8E4110BA-E871-47D0-A8C0-B362469EC413}" destId="{395F9C6F-6DC5-43AD-939C-62B372AF5F05}" srcOrd="0" destOrd="0" presId="urn:microsoft.com/office/officeart/2011/layout/CircleProcess"/>
    <dgm:cxn modelId="{269F978D-D02D-4E7D-8F15-AA2C6C4531A9}" type="presOf" srcId="{40F67FE4-EBB6-4BD0-A8A3-61FB03A570EE}" destId="{30CDCCDE-68F2-4446-8F50-C97D42B5AFB4}" srcOrd="0" destOrd="1" presId="urn:microsoft.com/office/officeart/2011/layout/CircleProcess"/>
    <dgm:cxn modelId="{117D5D8F-8AE6-4A36-9426-2FF929044589}" srcId="{A6413B76-C039-4403-84F9-985E269B72F9}" destId="{A9BE8EC9-446F-4E69-9F30-AEA2E0B93FAC}" srcOrd="1" destOrd="0" parTransId="{7A93F5F9-02E5-4FA3-B220-971C6A73C7B3}" sibTransId="{EFAF4B26-E3E6-41EF-8087-85C3A994AE33}"/>
    <dgm:cxn modelId="{FC90B391-1110-48C3-A5C7-821F3FEFB5F1}" type="presOf" srcId="{8E4110BA-E871-47D0-A8C0-B362469EC413}" destId="{080EFFEA-B50D-40FF-B836-E6754A22CC4F}" srcOrd="1" destOrd="0" presId="urn:microsoft.com/office/officeart/2011/layout/CircleProcess"/>
    <dgm:cxn modelId="{F60D8F96-A1F9-4623-8E87-2839EF296047}" srcId="{A6413B76-C039-4403-84F9-985E269B72F9}" destId="{B78F0D87-110A-4F4A-A85A-F066A60AAF72}" srcOrd="2" destOrd="0" parTransId="{1F4920AB-5DF8-4289-B393-064F128187CB}" sibTransId="{5D1F00DD-3BE5-4563-959D-3013227E5F03}"/>
    <dgm:cxn modelId="{827C0DA7-9F21-4813-B163-A7D4970FCCC9}" srcId="{68A9F424-E1F0-444D-AA0B-184F25BB36E4}" destId="{A6413B76-C039-4403-84F9-985E269B72F9}" srcOrd="5" destOrd="0" parTransId="{B9203825-DBD2-47CB-9FAB-6DBAFFC2AE09}" sibTransId="{1E1F1C27-DC20-4034-9418-36220DD8A7E1}"/>
    <dgm:cxn modelId="{42665DA9-BD64-470D-A025-099250F87087}" srcId="{9D154BB8-0A46-496B-A6B1-5A58195E929E}" destId="{37EF69FF-E083-4ED7-A43B-11971A178431}" srcOrd="3" destOrd="0" parTransId="{B703D34E-BCC7-4B09-B3BF-02C37C6AD9CA}" sibTransId="{73931DE7-84FA-445D-B4F5-C9369EF9181C}"/>
    <dgm:cxn modelId="{12B6B6AC-E22F-437D-B23B-8B565F9C9AFE}" type="presOf" srcId="{5559A0AE-1D37-46D2-B16D-0CEA5C40ECFD}" destId="{A8A13E07-796B-4D9F-851C-C5C9AB2C0E95}" srcOrd="0" destOrd="0" presId="urn:microsoft.com/office/officeart/2011/layout/CircleProcess"/>
    <dgm:cxn modelId="{DC61D3AF-8F55-4BBA-ADD0-4E55B47EA006}" srcId="{A6413B76-C039-4403-84F9-985E269B72F9}" destId="{1F436E07-F1A1-4227-90CD-D58DE90A238C}" srcOrd="0" destOrd="0" parTransId="{BE253B01-9AD3-444A-B5E7-A19BE52E5E82}" sibTransId="{2C53F069-9A7A-4E22-A541-4814147AECD8}"/>
    <dgm:cxn modelId="{942645B9-57CD-42FE-9618-275998E6D06A}" type="presOf" srcId="{A6413B76-C039-4403-84F9-985E269B72F9}" destId="{155E81E6-3AD9-47E2-82FA-71250471C52F}" srcOrd="1" destOrd="0" presId="urn:microsoft.com/office/officeart/2011/layout/CircleProcess"/>
    <dgm:cxn modelId="{E71070C9-EED6-4D6E-A4DA-FFBE09B76A83}" srcId="{9D154BB8-0A46-496B-A6B1-5A58195E929E}" destId="{67ECA949-9DBD-44F7-A1EF-44E456DE049D}" srcOrd="0" destOrd="0" parTransId="{3561CB8A-6EDD-40E6-8D35-25A750105DF7}" sibTransId="{52DDDC1C-78EE-469E-ABA5-68DEB3D998CA}"/>
    <dgm:cxn modelId="{218EA2C9-9172-4D47-823E-9CFF76E02D93}" srcId="{68A9F424-E1F0-444D-AA0B-184F25BB36E4}" destId="{DC7276C9-B4BE-47B5-A12B-E2BEB10C6B10}" srcOrd="4" destOrd="0" parTransId="{10EA0C09-743B-4F44-B5BF-209AAAF6866B}" sibTransId="{FE1F4525-BD39-4E25-AF9D-90653BFA92C9}"/>
    <dgm:cxn modelId="{2903C1CC-6FDC-4AAF-BA11-6452606ED6D3}" type="presOf" srcId="{3C17E15B-9544-425A-9432-A004FBDCA5D8}" destId="{B0D51984-8C3C-4602-A443-F1AF23F72739}" srcOrd="0" destOrd="0" presId="urn:microsoft.com/office/officeart/2011/layout/CircleProcess"/>
    <dgm:cxn modelId="{042061D3-9B79-4D86-86D1-1E45D2965EF0}" type="presOf" srcId="{9D154BB8-0A46-496B-A6B1-5A58195E929E}" destId="{5A261DA4-49EC-47E1-8CCD-00F6BBEBB418}" srcOrd="0" destOrd="0" presId="urn:microsoft.com/office/officeart/2011/layout/CircleProcess"/>
    <dgm:cxn modelId="{ED70F9D7-C02A-4A9B-A0E2-F6D9C692CE9C}" srcId="{DC7276C9-B4BE-47B5-A12B-E2BEB10C6B10}" destId="{40F67FE4-EBB6-4BD0-A8A3-61FB03A570EE}" srcOrd="1" destOrd="0" parTransId="{C737B435-97CF-4EB3-B3B6-D0BDBB092501}" sibTransId="{A73ED8B9-D4BB-4046-993D-D0B791A3A9EC}"/>
    <dgm:cxn modelId="{618EB8D8-D5A1-4B30-9444-51BD063F75EE}" type="presOf" srcId="{36E880FB-46C0-47F9-9500-17302B913FB6}" destId="{A2ED742E-4BFC-4494-8922-859A45A5735E}" srcOrd="0" destOrd="0" presId="urn:microsoft.com/office/officeart/2011/layout/CircleProcess"/>
    <dgm:cxn modelId="{B8FB09E2-63F4-4E9F-B681-FFBCDAE0A55F}" type="presOf" srcId="{757C36B5-25EB-47FA-81EF-2671E4235B1F}" destId="{04436D17-F407-4BA7-869D-C77BB5D08A7E}" srcOrd="0" destOrd="2" presId="urn:microsoft.com/office/officeart/2011/layout/CircleProcess"/>
    <dgm:cxn modelId="{1416FCE2-7D37-486A-989E-F45D9333FBDD}" type="presOf" srcId="{A9BE8EC9-446F-4E69-9F30-AEA2E0B93FAC}" destId="{43064E36-D7E7-40CF-A0B4-3469D7528A5B}" srcOrd="0" destOrd="1" presId="urn:microsoft.com/office/officeart/2011/layout/CircleProcess"/>
    <dgm:cxn modelId="{A85D51E4-413B-4730-B697-BDB20FD4EC7E}" type="presOf" srcId="{3C17E15B-9544-425A-9432-A004FBDCA5D8}" destId="{239EF0F8-BDF2-4761-899C-45F31CDC080C}" srcOrd="1" destOrd="0" presId="urn:microsoft.com/office/officeart/2011/layout/CircleProcess"/>
    <dgm:cxn modelId="{42BA5AE5-5C73-42EF-A17A-9DAABEB747EC}" type="presOf" srcId="{1F436E07-F1A1-4227-90CD-D58DE90A238C}" destId="{43064E36-D7E7-40CF-A0B4-3469D7528A5B}" srcOrd="0" destOrd="0" presId="urn:microsoft.com/office/officeart/2011/layout/CircleProcess"/>
    <dgm:cxn modelId="{E39E16E6-5FDF-410E-96D7-91B49445A904}" srcId="{9D154BB8-0A46-496B-A6B1-5A58195E929E}" destId="{4F234952-D837-40B7-B999-8D56BD9617FD}" srcOrd="1" destOrd="0" parTransId="{07796ABD-6ADA-4F95-842D-F93E37A714B7}" sibTransId="{025FDECA-F2A5-445F-8682-9B5B1E2261E3}"/>
    <dgm:cxn modelId="{882119EF-EC0E-485D-A07E-DD1516E266AF}" srcId="{8E4110BA-E871-47D0-A8C0-B362469EC413}" destId="{9E1565D6-CE0B-4FAB-8C40-185A2C91FACB}" srcOrd="1" destOrd="0" parTransId="{A272F5BE-E5C1-483C-BD53-98C2513E6364}" sibTransId="{821A599B-9EBB-4666-912E-D4433058FABF}"/>
    <dgm:cxn modelId="{8DAA42F3-8386-4507-8268-F121701E58EC}" type="presOf" srcId="{B78F0D87-110A-4F4A-A85A-F066A60AAF72}" destId="{43064E36-D7E7-40CF-A0B4-3469D7528A5B}" srcOrd="0" destOrd="2" presId="urn:microsoft.com/office/officeart/2011/layout/CircleProcess"/>
    <dgm:cxn modelId="{423105D2-5CDB-4B68-9315-FF5345A7FE88}" type="presParOf" srcId="{B8AF35D3-E656-46DD-9042-4B5540C24434}" destId="{BE4E0510-A721-4E87-B61C-31868EEB61B1}" srcOrd="0" destOrd="0" presId="urn:microsoft.com/office/officeart/2011/layout/CircleProcess"/>
    <dgm:cxn modelId="{271C6450-5ABB-477A-B710-6DA7690DF2F1}" type="presParOf" srcId="{BE4E0510-A721-4E87-B61C-31868EEB61B1}" destId="{5E3B709B-8AC1-426E-B21E-1F37EF005227}" srcOrd="0" destOrd="0" presId="urn:microsoft.com/office/officeart/2011/layout/CircleProcess"/>
    <dgm:cxn modelId="{276BFEF5-1D84-4F26-812F-7F73D7391A27}" type="presParOf" srcId="{B8AF35D3-E656-46DD-9042-4B5540C24434}" destId="{26D11667-E804-47E6-AA3F-72152AAFFD4B}" srcOrd="1" destOrd="0" presId="urn:microsoft.com/office/officeart/2011/layout/CircleProcess"/>
    <dgm:cxn modelId="{C9379E71-B9E0-4D06-90BA-2EE8FBDC1104}" type="presParOf" srcId="{26D11667-E804-47E6-AA3F-72152AAFFD4B}" destId="{D58C95C4-3DCD-4030-A13E-B270C9A7CE22}" srcOrd="0" destOrd="0" presId="urn:microsoft.com/office/officeart/2011/layout/CircleProcess"/>
    <dgm:cxn modelId="{4D5E26A2-AEEA-4174-BD14-DF216E0C5414}" type="presParOf" srcId="{B8AF35D3-E656-46DD-9042-4B5540C24434}" destId="{43064E36-D7E7-40CF-A0B4-3469D7528A5B}" srcOrd="2" destOrd="0" presId="urn:microsoft.com/office/officeart/2011/layout/CircleProcess"/>
    <dgm:cxn modelId="{2AE75C05-A89B-432D-A166-33BC67FE270A}" type="presParOf" srcId="{B8AF35D3-E656-46DD-9042-4B5540C24434}" destId="{155E81E6-3AD9-47E2-82FA-71250471C52F}" srcOrd="3" destOrd="0" presId="urn:microsoft.com/office/officeart/2011/layout/CircleProcess"/>
    <dgm:cxn modelId="{368CC6F1-8807-4B13-B9DF-8DACBE2EAA76}" type="presParOf" srcId="{B8AF35D3-E656-46DD-9042-4B5540C24434}" destId="{960A90B0-1069-4F74-B83F-9C622907B5DE}" srcOrd="4" destOrd="0" presId="urn:microsoft.com/office/officeart/2011/layout/CircleProcess"/>
    <dgm:cxn modelId="{E9E86EC9-5A71-4A41-A91B-D6FF8BD0FE7B}" type="presParOf" srcId="{960A90B0-1069-4F74-B83F-9C622907B5DE}" destId="{AFA80A75-E9D2-4C37-9EFF-C60C0879FDF7}" srcOrd="0" destOrd="0" presId="urn:microsoft.com/office/officeart/2011/layout/CircleProcess"/>
    <dgm:cxn modelId="{6ECC88EE-49A3-4C53-99C3-82A38BD7F4BE}" type="presParOf" srcId="{B8AF35D3-E656-46DD-9042-4B5540C24434}" destId="{634A93A7-364E-4C97-93A3-BD8CDC9697C4}" srcOrd="5" destOrd="0" presId="urn:microsoft.com/office/officeart/2011/layout/CircleProcess"/>
    <dgm:cxn modelId="{269EB459-CEF5-4911-8B13-F5DF9DBC39DD}" type="presParOf" srcId="{634A93A7-364E-4C97-93A3-BD8CDC9697C4}" destId="{DC9DA338-D5D5-483B-8E7C-714D9B20ADAF}" srcOrd="0" destOrd="0" presId="urn:microsoft.com/office/officeart/2011/layout/CircleProcess"/>
    <dgm:cxn modelId="{F1A32671-A077-46F3-97AF-B4244437314B}" type="presParOf" srcId="{B8AF35D3-E656-46DD-9042-4B5540C24434}" destId="{30CDCCDE-68F2-4446-8F50-C97D42B5AFB4}" srcOrd="6" destOrd="0" presId="urn:microsoft.com/office/officeart/2011/layout/CircleProcess"/>
    <dgm:cxn modelId="{305612E7-DBD9-4B4C-B94C-CF273882D171}" type="presParOf" srcId="{B8AF35D3-E656-46DD-9042-4B5540C24434}" destId="{FE91E046-99FD-4A82-8F6D-25392CC571BC}" srcOrd="7" destOrd="0" presId="urn:microsoft.com/office/officeart/2011/layout/CircleProcess"/>
    <dgm:cxn modelId="{CD145277-AAB3-446A-9EBD-C26DB51078E0}" type="presParOf" srcId="{B8AF35D3-E656-46DD-9042-4B5540C24434}" destId="{D8C9F938-2B08-4D2B-A5C0-36532DEBA5C4}" srcOrd="8" destOrd="0" presId="urn:microsoft.com/office/officeart/2011/layout/CircleProcess"/>
    <dgm:cxn modelId="{3F741023-FC26-4F5F-9B07-5CDF5EB1AA38}" type="presParOf" srcId="{D8C9F938-2B08-4D2B-A5C0-36532DEBA5C4}" destId="{047CA0A8-118D-4C1A-B286-06FE8F75D325}" srcOrd="0" destOrd="0" presId="urn:microsoft.com/office/officeart/2011/layout/CircleProcess"/>
    <dgm:cxn modelId="{7B3C159E-CF28-460E-BE79-63C0F84E037C}" type="presParOf" srcId="{B8AF35D3-E656-46DD-9042-4B5540C24434}" destId="{54D5406E-C700-4E35-951C-C07D768429C9}" srcOrd="9" destOrd="0" presId="urn:microsoft.com/office/officeart/2011/layout/CircleProcess"/>
    <dgm:cxn modelId="{12FFB70B-E298-473F-916E-2C3A80243F8B}" type="presParOf" srcId="{54D5406E-C700-4E35-951C-C07D768429C9}" destId="{B0D51984-8C3C-4602-A443-F1AF23F72739}" srcOrd="0" destOrd="0" presId="urn:microsoft.com/office/officeart/2011/layout/CircleProcess"/>
    <dgm:cxn modelId="{31628EEB-F2EB-4B0A-9E07-69BE16695EA3}" type="presParOf" srcId="{B8AF35D3-E656-46DD-9042-4B5540C24434}" destId="{04436D17-F407-4BA7-869D-C77BB5D08A7E}" srcOrd="10" destOrd="0" presId="urn:microsoft.com/office/officeart/2011/layout/CircleProcess"/>
    <dgm:cxn modelId="{30DABE1F-6F39-4E39-9914-9A88742ECC84}" type="presParOf" srcId="{B8AF35D3-E656-46DD-9042-4B5540C24434}" destId="{239EF0F8-BDF2-4761-899C-45F31CDC080C}" srcOrd="11" destOrd="0" presId="urn:microsoft.com/office/officeart/2011/layout/CircleProcess"/>
    <dgm:cxn modelId="{7BF0C407-2FA4-4EAB-A552-DEB6300856A1}" type="presParOf" srcId="{B8AF35D3-E656-46DD-9042-4B5540C24434}" destId="{9EBFCF33-BAD4-46CE-93EF-F20E9D53EE2D}" srcOrd="12" destOrd="0" presId="urn:microsoft.com/office/officeart/2011/layout/CircleProcess"/>
    <dgm:cxn modelId="{BF6124B4-F02F-48B6-892A-BB2D9D47D885}" type="presParOf" srcId="{9EBFCF33-BAD4-46CE-93EF-F20E9D53EE2D}" destId="{C45CC72E-8FDC-4505-9872-B51B581086B4}" srcOrd="0" destOrd="0" presId="urn:microsoft.com/office/officeart/2011/layout/CircleProcess"/>
    <dgm:cxn modelId="{3DEE617D-95AB-4237-B721-A61EF66F68AE}" type="presParOf" srcId="{B8AF35D3-E656-46DD-9042-4B5540C24434}" destId="{4D97E366-35BE-4818-A74E-FC63BE52DB95}" srcOrd="13" destOrd="0" presId="urn:microsoft.com/office/officeart/2011/layout/CircleProcess"/>
    <dgm:cxn modelId="{24812524-D6AE-40FD-88C4-DDE6A1A12B92}" type="presParOf" srcId="{4D97E366-35BE-4818-A74E-FC63BE52DB95}" destId="{A8A13E07-796B-4D9F-851C-C5C9AB2C0E95}" srcOrd="0" destOrd="0" presId="urn:microsoft.com/office/officeart/2011/layout/CircleProcess"/>
    <dgm:cxn modelId="{446FF1DC-E1E7-4F44-9EDE-A9E62995D99D}" type="presParOf" srcId="{B8AF35D3-E656-46DD-9042-4B5540C24434}" destId="{A2ED742E-4BFC-4494-8922-859A45A5735E}" srcOrd="14" destOrd="0" presId="urn:microsoft.com/office/officeart/2011/layout/CircleProcess"/>
    <dgm:cxn modelId="{0F02F41B-BECA-41D9-AA28-EB10BA585D7D}" type="presParOf" srcId="{B8AF35D3-E656-46DD-9042-4B5540C24434}" destId="{4744FF06-00FD-4016-BACF-8909EDACF6E8}" srcOrd="15" destOrd="0" presId="urn:microsoft.com/office/officeart/2011/layout/CircleProcess"/>
    <dgm:cxn modelId="{D2A22E1E-1DC7-45DF-9CF2-8A19873F7BEA}" type="presParOf" srcId="{B8AF35D3-E656-46DD-9042-4B5540C24434}" destId="{66E14315-5473-42E9-ABD9-8292382793EB}" srcOrd="16" destOrd="0" presId="urn:microsoft.com/office/officeart/2011/layout/CircleProcess"/>
    <dgm:cxn modelId="{B6A0EA68-0013-4593-AF61-524FBE16B913}" type="presParOf" srcId="{66E14315-5473-42E9-ABD9-8292382793EB}" destId="{40453232-7FD4-4105-94EF-AAECB1B2ECF3}" srcOrd="0" destOrd="0" presId="urn:microsoft.com/office/officeart/2011/layout/CircleProcess"/>
    <dgm:cxn modelId="{19C9A35B-2C55-425C-A1C1-D3A52B654F0F}" type="presParOf" srcId="{B8AF35D3-E656-46DD-9042-4B5540C24434}" destId="{67D53216-7311-4755-8048-588E4B5A8AEF}" srcOrd="17" destOrd="0" presId="urn:microsoft.com/office/officeart/2011/layout/CircleProcess"/>
    <dgm:cxn modelId="{A36D4F40-6F21-4A85-B96F-BD95691D4A9E}" type="presParOf" srcId="{67D53216-7311-4755-8048-588E4B5A8AEF}" destId="{395F9C6F-6DC5-43AD-939C-62B372AF5F05}" srcOrd="0" destOrd="0" presId="urn:microsoft.com/office/officeart/2011/layout/CircleProcess"/>
    <dgm:cxn modelId="{CA8797E9-29EE-4616-BD0F-103A25D33E0B}" type="presParOf" srcId="{B8AF35D3-E656-46DD-9042-4B5540C24434}" destId="{D9FF0364-1948-457C-990A-1C4A925EA0D4}" srcOrd="18" destOrd="0" presId="urn:microsoft.com/office/officeart/2011/layout/CircleProcess"/>
    <dgm:cxn modelId="{5215C940-EF15-44D6-9CFA-4263D867010A}" type="presParOf" srcId="{B8AF35D3-E656-46DD-9042-4B5540C24434}" destId="{080EFFEA-B50D-40FF-B836-E6754A22CC4F}" srcOrd="19" destOrd="0" presId="urn:microsoft.com/office/officeart/2011/layout/CircleProcess"/>
    <dgm:cxn modelId="{86B060C6-B625-4FD7-8E8E-27963E6FA47E}" type="presParOf" srcId="{B8AF35D3-E656-46DD-9042-4B5540C24434}" destId="{E611299E-FB2C-446C-8898-ED58406998A0}" srcOrd="20" destOrd="0" presId="urn:microsoft.com/office/officeart/2011/layout/CircleProcess"/>
    <dgm:cxn modelId="{4E62EBA7-E81B-4E4F-A2AA-0CC9F27EA346}" type="presParOf" srcId="{E611299E-FB2C-446C-8898-ED58406998A0}" destId="{826D742C-DB0A-4C75-B4F3-DD2E7311EAE4}" srcOrd="0" destOrd="0" presId="urn:microsoft.com/office/officeart/2011/layout/CircleProcess"/>
    <dgm:cxn modelId="{F0AF6D4C-70E5-4652-9F4C-9D48E78A99D3}" type="presParOf" srcId="{B8AF35D3-E656-46DD-9042-4B5540C24434}" destId="{0F452218-8DB1-4AFD-A70C-BE11AD80C98E}" srcOrd="21" destOrd="0" presId="urn:microsoft.com/office/officeart/2011/layout/CircleProcess"/>
    <dgm:cxn modelId="{30DFB8B6-0A7E-4998-A05A-1CB20F4DC752}" type="presParOf" srcId="{0F452218-8DB1-4AFD-A70C-BE11AD80C98E}" destId="{5A261DA4-49EC-47E1-8CCD-00F6BBEBB418}" srcOrd="0" destOrd="0" presId="urn:microsoft.com/office/officeart/2011/layout/CircleProcess"/>
    <dgm:cxn modelId="{FBA70B8C-FB60-4DC2-80F3-B233729A28ED}" type="presParOf" srcId="{B8AF35D3-E656-46DD-9042-4B5540C24434}" destId="{817E04E8-00C4-4F61-BDD1-41AFA50CCFBC}" srcOrd="22" destOrd="0" presId="urn:microsoft.com/office/officeart/2011/layout/CircleProcess"/>
    <dgm:cxn modelId="{62D6007C-B212-4CA0-8791-8BDB915942E7}" type="presParOf" srcId="{B8AF35D3-E656-46DD-9042-4B5540C24434}" destId="{2AFB1D64-3A93-49BC-AED2-A4A4DB4E5CEB}" srcOrd="23" destOrd="0" presId="urn:microsoft.com/office/officeart/2011/layout/Circle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B709B-8AC1-426E-B21E-1F37EF005227}">
      <dsp:nvSpPr>
        <dsp:cNvPr id="0" name=""/>
        <dsp:cNvSpPr/>
      </dsp:nvSpPr>
      <dsp:spPr>
        <a:xfrm>
          <a:off x="14236366" y="549519"/>
          <a:ext cx="2630089" cy="2629589"/>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58C95C4-3DCD-4030-A13E-B270C9A7CE22}">
      <dsp:nvSpPr>
        <dsp:cNvPr id="0" name=""/>
        <dsp:cNvSpPr/>
      </dsp:nvSpPr>
      <dsp:spPr>
        <a:xfrm>
          <a:off x="14324926" y="637187"/>
          <a:ext cx="2454638" cy="2454252"/>
        </a:xfrm>
        <a:prstGeom prst="ellipse">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Delivery</a:t>
          </a:r>
        </a:p>
      </dsp:txBody>
      <dsp:txXfrm>
        <a:off x="14675828" y="987860"/>
        <a:ext cx="1752835" cy="1752905"/>
      </dsp:txXfrm>
    </dsp:sp>
    <dsp:sp modelId="{43064E36-D7E7-40CF-A0B4-3469D7528A5B}">
      <dsp:nvSpPr>
        <dsp:cNvPr id="0" name=""/>
        <dsp:cNvSpPr/>
      </dsp:nvSpPr>
      <dsp:spPr>
        <a:xfrm>
          <a:off x="14324926"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Webpage </a:t>
          </a:r>
        </a:p>
        <a:p>
          <a:pPr marL="228600" lvl="1" indent="-228600" algn="l" defTabSz="1066800">
            <a:lnSpc>
              <a:spcPct val="90000"/>
            </a:lnSpc>
            <a:spcBef>
              <a:spcPct val="0"/>
            </a:spcBef>
            <a:spcAft>
              <a:spcPct val="15000"/>
            </a:spcAft>
            <a:buChar char="•"/>
          </a:pPr>
          <a:r>
            <a:rPr lang="en-CA" sz="2400" b="1" kern="1200" dirty="0">
              <a:solidFill>
                <a:schemeClr val="bg1"/>
              </a:solidFill>
            </a:rPr>
            <a:t>Interactivity</a:t>
          </a:r>
        </a:p>
        <a:p>
          <a:pPr marL="228600" lvl="1" indent="-228600" algn="l" defTabSz="1066800">
            <a:lnSpc>
              <a:spcPct val="90000"/>
            </a:lnSpc>
            <a:spcBef>
              <a:spcPct val="0"/>
            </a:spcBef>
            <a:spcAft>
              <a:spcPct val="15000"/>
            </a:spcAft>
            <a:buChar char="•"/>
          </a:pPr>
          <a:r>
            <a:rPr lang="en-CA" sz="2400" b="1" kern="1200" dirty="0">
              <a:solidFill>
                <a:schemeClr val="bg1"/>
              </a:solidFill>
            </a:rPr>
            <a:t>Visualization</a:t>
          </a:r>
        </a:p>
      </dsp:txBody>
      <dsp:txXfrm>
        <a:off x="14324926" y="3227556"/>
        <a:ext cx="2454638" cy="1441452"/>
      </dsp:txXfrm>
    </dsp:sp>
    <dsp:sp modelId="{AFA80A75-E9D2-4C37-9EFF-C60C0879FDF7}">
      <dsp:nvSpPr>
        <dsp:cNvPr id="0" name=""/>
        <dsp:cNvSpPr/>
      </dsp:nvSpPr>
      <dsp:spPr>
        <a:xfrm rot="2700000">
          <a:off x="11519572" y="549223"/>
          <a:ext cx="2629718" cy="2629718"/>
        </a:xfrm>
        <a:prstGeom prst="teardrop">
          <a:avLst>
            <a:gd name="adj" fmla="val 100000"/>
          </a:avLst>
        </a:prstGeom>
        <a:gradFill rotWithShape="0">
          <a:gsLst>
            <a:gs pos="0">
              <a:schemeClr val="accent4">
                <a:hueOff val="-892954"/>
                <a:satOff val="5380"/>
                <a:lumOff val="431"/>
                <a:alphaOff val="0"/>
                <a:shade val="51000"/>
                <a:satMod val="130000"/>
              </a:schemeClr>
            </a:gs>
            <a:gs pos="80000">
              <a:schemeClr val="accent4">
                <a:hueOff val="-892954"/>
                <a:satOff val="5380"/>
                <a:lumOff val="431"/>
                <a:alphaOff val="0"/>
                <a:shade val="93000"/>
                <a:satMod val="130000"/>
              </a:schemeClr>
            </a:gs>
            <a:gs pos="100000">
              <a:schemeClr val="accent4">
                <a:hueOff val="-892954"/>
                <a:satOff val="5380"/>
                <a:lumOff val="43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C9DA338-D5D5-483B-8E7C-714D9B20ADAF}">
      <dsp:nvSpPr>
        <dsp:cNvPr id="0" name=""/>
        <dsp:cNvSpPr/>
      </dsp:nvSpPr>
      <dsp:spPr>
        <a:xfrm>
          <a:off x="11607947" y="637187"/>
          <a:ext cx="2454638" cy="2454252"/>
        </a:xfrm>
        <a:prstGeom prst="ellipse">
          <a:avLst/>
        </a:prstGeom>
        <a:solidFill>
          <a:schemeClr val="lt1">
            <a:alpha val="90000"/>
            <a:hueOff val="0"/>
            <a:satOff val="0"/>
            <a:lumOff val="0"/>
            <a:alphaOff val="0"/>
          </a:schemeClr>
        </a:solidFill>
        <a:ln w="9525" cap="flat" cmpd="sng" algn="ctr">
          <a:solidFill>
            <a:schemeClr val="accent4">
              <a:hueOff val="-892954"/>
              <a:satOff val="5380"/>
              <a:lumOff val="43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Analytics</a:t>
          </a:r>
        </a:p>
      </dsp:txBody>
      <dsp:txXfrm>
        <a:off x="11958849" y="987860"/>
        <a:ext cx="1752835" cy="1752905"/>
      </dsp:txXfrm>
    </dsp:sp>
    <dsp:sp modelId="{30CDCCDE-68F2-4446-8F50-C97D42B5AFB4}">
      <dsp:nvSpPr>
        <dsp:cNvPr id="0" name=""/>
        <dsp:cNvSpPr/>
      </dsp:nvSpPr>
      <dsp:spPr>
        <a:xfrm>
          <a:off x="11607947"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Build models</a:t>
          </a:r>
        </a:p>
        <a:p>
          <a:pPr marL="228600" lvl="1" indent="-228600" algn="l" defTabSz="1066800">
            <a:lnSpc>
              <a:spcPct val="90000"/>
            </a:lnSpc>
            <a:spcBef>
              <a:spcPct val="0"/>
            </a:spcBef>
            <a:spcAft>
              <a:spcPct val="15000"/>
            </a:spcAft>
            <a:buChar char="•"/>
          </a:pPr>
          <a:r>
            <a:rPr lang="en-CA" sz="2400" b="1" kern="1200" dirty="0">
              <a:solidFill>
                <a:schemeClr val="bg1"/>
              </a:solidFill>
            </a:rPr>
            <a:t>Cross-Evaluation</a:t>
          </a:r>
        </a:p>
      </dsp:txBody>
      <dsp:txXfrm>
        <a:off x="11607947" y="3227556"/>
        <a:ext cx="2454638" cy="1441452"/>
      </dsp:txXfrm>
    </dsp:sp>
    <dsp:sp modelId="{047CA0A8-118D-4C1A-B286-06FE8F75D325}">
      <dsp:nvSpPr>
        <dsp:cNvPr id="0" name=""/>
        <dsp:cNvSpPr/>
      </dsp:nvSpPr>
      <dsp:spPr>
        <a:xfrm rot="2700000">
          <a:off x="8802592" y="549223"/>
          <a:ext cx="2629718" cy="2629718"/>
        </a:xfrm>
        <a:prstGeom prst="teardrop">
          <a:avLst>
            <a:gd name="adj" fmla="val 100000"/>
          </a:avLst>
        </a:prstGeom>
        <a:gradFill rotWithShape="0">
          <a:gsLst>
            <a:gs pos="0">
              <a:schemeClr val="accent4">
                <a:hueOff val="-1785908"/>
                <a:satOff val="10760"/>
                <a:lumOff val="862"/>
                <a:alphaOff val="0"/>
                <a:shade val="51000"/>
                <a:satMod val="130000"/>
              </a:schemeClr>
            </a:gs>
            <a:gs pos="80000">
              <a:schemeClr val="accent4">
                <a:hueOff val="-1785908"/>
                <a:satOff val="10760"/>
                <a:lumOff val="862"/>
                <a:alphaOff val="0"/>
                <a:shade val="93000"/>
                <a:satMod val="130000"/>
              </a:schemeClr>
            </a:gs>
            <a:gs pos="100000">
              <a:schemeClr val="accent4">
                <a:hueOff val="-1785908"/>
                <a:satOff val="10760"/>
                <a:lumOff val="86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D51984-8C3C-4602-A443-F1AF23F72739}">
      <dsp:nvSpPr>
        <dsp:cNvPr id="0" name=""/>
        <dsp:cNvSpPr/>
      </dsp:nvSpPr>
      <dsp:spPr>
        <a:xfrm>
          <a:off x="8890968" y="637187"/>
          <a:ext cx="2454638" cy="2454252"/>
        </a:xfrm>
        <a:prstGeom prst="ellipse">
          <a:avLst/>
        </a:prstGeom>
        <a:solidFill>
          <a:schemeClr val="lt1">
            <a:alpha val="90000"/>
            <a:hueOff val="0"/>
            <a:satOff val="0"/>
            <a:lumOff val="0"/>
            <a:alphaOff val="0"/>
          </a:schemeClr>
        </a:solidFill>
        <a:ln w="9525" cap="flat" cmpd="sng" algn="ctr">
          <a:solidFill>
            <a:schemeClr val="accent4">
              <a:hueOff val="-1785908"/>
              <a:satOff val="10760"/>
              <a:lumOff val="86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Feature Engineering</a:t>
          </a:r>
        </a:p>
      </dsp:txBody>
      <dsp:txXfrm>
        <a:off x="9241869" y="987860"/>
        <a:ext cx="1752835" cy="1752905"/>
      </dsp:txXfrm>
    </dsp:sp>
    <dsp:sp modelId="{04436D17-F407-4BA7-869D-C77BB5D08A7E}">
      <dsp:nvSpPr>
        <dsp:cNvPr id="0" name=""/>
        <dsp:cNvSpPr/>
      </dsp:nvSpPr>
      <dsp:spPr>
        <a:xfrm>
          <a:off x="8890968"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Feature Extraction</a:t>
          </a:r>
        </a:p>
        <a:p>
          <a:pPr marL="228600" lvl="1" indent="-228600" algn="l" defTabSz="1066800">
            <a:lnSpc>
              <a:spcPct val="90000"/>
            </a:lnSpc>
            <a:spcBef>
              <a:spcPct val="0"/>
            </a:spcBef>
            <a:spcAft>
              <a:spcPct val="15000"/>
            </a:spcAft>
            <a:buChar char="•"/>
          </a:pPr>
          <a:r>
            <a:rPr lang="en-CA" sz="2400" b="1" kern="1200" dirty="0">
              <a:solidFill>
                <a:schemeClr val="bg1"/>
              </a:solidFill>
            </a:rPr>
            <a:t>Feature Selection</a:t>
          </a:r>
        </a:p>
        <a:p>
          <a:pPr marL="228600" lvl="1" indent="-228600" algn="l" defTabSz="1066800">
            <a:lnSpc>
              <a:spcPct val="90000"/>
            </a:lnSpc>
            <a:spcBef>
              <a:spcPct val="0"/>
            </a:spcBef>
            <a:spcAft>
              <a:spcPct val="15000"/>
            </a:spcAft>
            <a:buChar char="•"/>
          </a:pPr>
          <a:r>
            <a:rPr lang="en-CA" sz="2400" b="1" kern="1200" dirty="0">
              <a:solidFill>
                <a:schemeClr val="bg1"/>
              </a:solidFill>
            </a:rPr>
            <a:t>Feature Modification</a:t>
          </a:r>
        </a:p>
      </dsp:txBody>
      <dsp:txXfrm>
        <a:off x="8890968" y="3227556"/>
        <a:ext cx="2454638" cy="1441452"/>
      </dsp:txXfrm>
    </dsp:sp>
    <dsp:sp modelId="{C45CC72E-8FDC-4505-9872-B51B581086B4}">
      <dsp:nvSpPr>
        <dsp:cNvPr id="0" name=""/>
        <dsp:cNvSpPr/>
      </dsp:nvSpPr>
      <dsp:spPr>
        <a:xfrm rot="2700000">
          <a:off x="6085613" y="549223"/>
          <a:ext cx="2629718" cy="2629718"/>
        </a:xfrm>
        <a:prstGeom prst="teardrop">
          <a:avLst>
            <a:gd name="adj" fmla="val 100000"/>
          </a:avLst>
        </a:prstGeom>
        <a:gradFill rotWithShape="0">
          <a:gsLst>
            <a:gs pos="0">
              <a:schemeClr val="accent4">
                <a:hueOff val="-2678862"/>
                <a:satOff val="16139"/>
                <a:lumOff val="1294"/>
                <a:alphaOff val="0"/>
                <a:shade val="51000"/>
                <a:satMod val="130000"/>
              </a:schemeClr>
            </a:gs>
            <a:gs pos="80000">
              <a:schemeClr val="accent4">
                <a:hueOff val="-2678862"/>
                <a:satOff val="16139"/>
                <a:lumOff val="1294"/>
                <a:alphaOff val="0"/>
                <a:shade val="93000"/>
                <a:satMod val="130000"/>
              </a:schemeClr>
            </a:gs>
            <a:gs pos="100000">
              <a:schemeClr val="accent4">
                <a:hueOff val="-2678862"/>
                <a:satOff val="16139"/>
                <a:lumOff val="129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8A13E07-796B-4D9F-851C-C5C9AB2C0E95}">
      <dsp:nvSpPr>
        <dsp:cNvPr id="0" name=""/>
        <dsp:cNvSpPr/>
      </dsp:nvSpPr>
      <dsp:spPr>
        <a:xfrm>
          <a:off x="6173989" y="637187"/>
          <a:ext cx="2454638" cy="2454252"/>
        </a:xfrm>
        <a:prstGeom prst="ellipse">
          <a:avLst/>
        </a:prstGeom>
        <a:solidFill>
          <a:schemeClr val="lt1">
            <a:alpha val="90000"/>
            <a:hueOff val="0"/>
            <a:satOff val="0"/>
            <a:lumOff val="0"/>
            <a:alphaOff val="0"/>
          </a:schemeClr>
        </a:solidFill>
        <a:ln w="9525" cap="flat" cmpd="sng" algn="ctr">
          <a:solidFill>
            <a:schemeClr val="accent4">
              <a:hueOff val="-2678862"/>
              <a:satOff val="16139"/>
              <a:lumOff val="129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Storage</a:t>
          </a:r>
        </a:p>
      </dsp:txBody>
      <dsp:txXfrm>
        <a:off x="6523219" y="987860"/>
        <a:ext cx="1752835" cy="1752905"/>
      </dsp:txXfrm>
    </dsp:sp>
    <dsp:sp modelId="{A2ED742E-4BFC-4494-8922-859A45A5735E}">
      <dsp:nvSpPr>
        <dsp:cNvPr id="0" name=""/>
        <dsp:cNvSpPr/>
      </dsp:nvSpPr>
      <dsp:spPr>
        <a:xfrm>
          <a:off x="6173989"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Server</a:t>
          </a:r>
        </a:p>
      </dsp:txBody>
      <dsp:txXfrm>
        <a:off x="6173989" y="3227556"/>
        <a:ext cx="2454638" cy="1441452"/>
      </dsp:txXfrm>
    </dsp:sp>
    <dsp:sp modelId="{40453232-7FD4-4105-94EF-AAECB1B2ECF3}">
      <dsp:nvSpPr>
        <dsp:cNvPr id="0" name=""/>
        <dsp:cNvSpPr/>
      </dsp:nvSpPr>
      <dsp:spPr>
        <a:xfrm rot="2700000">
          <a:off x="3368634" y="549223"/>
          <a:ext cx="2629718" cy="2629718"/>
        </a:xfrm>
        <a:prstGeom prst="teardrop">
          <a:avLst>
            <a:gd name="adj" fmla="val 100000"/>
          </a:avLst>
        </a:prstGeom>
        <a:gradFill rotWithShape="0">
          <a:gsLst>
            <a:gs pos="0">
              <a:schemeClr val="accent4">
                <a:hueOff val="-3571816"/>
                <a:satOff val="21519"/>
                <a:lumOff val="1725"/>
                <a:alphaOff val="0"/>
                <a:shade val="51000"/>
                <a:satMod val="130000"/>
              </a:schemeClr>
            </a:gs>
            <a:gs pos="80000">
              <a:schemeClr val="accent4">
                <a:hueOff val="-3571816"/>
                <a:satOff val="21519"/>
                <a:lumOff val="1725"/>
                <a:alphaOff val="0"/>
                <a:shade val="93000"/>
                <a:satMod val="130000"/>
              </a:schemeClr>
            </a:gs>
            <a:gs pos="100000">
              <a:schemeClr val="accent4">
                <a:hueOff val="-3571816"/>
                <a:satOff val="21519"/>
                <a:lumOff val="172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5F9C6F-6DC5-43AD-939C-62B372AF5F05}">
      <dsp:nvSpPr>
        <dsp:cNvPr id="0" name=""/>
        <dsp:cNvSpPr/>
      </dsp:nvSpPr>
      <dsp:spPr>
        <a:xfrm>
          <a:off x="3457010" y="637187"/>
          <a:ext cx="2454638" cy="2454252"/>
        </a:xfrm>
        <a:prstGeom prst="ellipse">
          <a:avLst/>
        </a:prstGeom>
        <a:solidFill>
          <a:schemeClr val="lt1">
            <a:alpha val="90000"/>
            <a:hueOff val="0"/>
            <a:satOff val="0"/>
            <a:lumOff val="0"/>
            <a:alphaOff val="0"/>
          </a:schemeClr>
        </a:solidFill>
        <a:ln w="9525" cap="flat" cmpd="sng" algn="ctr">
          <a:solidFill>
            <a:schemeClr val="accent4">
              <a:hueOff val="-3571816"/>
              <a:satOff val="21519"/>
              <a:lumOff val="172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Data ETL</a:t>
          </a:r>
        </a:p>
      </dsp:txBody>
      <dsp:txXfrm>
        <a:off x="3806240" y="987860"/>
        <a:ext cx="1752835" cy="1752905"/>
      </dsp:txXfrm>
    </dsp:sp>
    <dsp:sp modelId="{D9FF0364-1948-457C-990A-1C4A925EA0D4}">
      <dsp:nvSpPr>
        <dsp:cNvPr id="0" name=""/>
        <dsp:cNvSpPr/>
      </dsp:nvSpPr>
      <dsp:spPr>
        <a:xfrm>
          <a:off x="3457010"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Data Cleaning</a:t>
          </a:r>
        </a:p>
        <a:p>
          <a:pPr marL="228600" lvl="1" indent="-228600" algn="l" defTabSz="1066800">
            <a:lnSpc>
              <a:spcPct val="90000"/>
            </a:lnSpc>
            <a:spcBef>
              <a:spcPct val="0"/>
            </a:spcBef>
            <a:spcAft>
              <a:spcPct val="15000"/>
            </a:spcAft>
            <a:buChar char="•"/>
          </a:pPr>
          <a:r>
            <a:rPr lang="en-CA" sz="2400" b="1" kern="1200" dirty="0">
              <a:solidFill>
                <a:schemeClr val="bg1"/>
              </a:solidFill>
            </a:rPr>
            <a:t>Data Integration</a:t>
          </a:r>
        </a:p>
      </dsp:txBody>
      <dsp:txXfrm>
        <a:off x="3457010" y="3227556"/>
        <a:ext cx="2454638" cy="1441452"/>
      </dsp:txXfrm>
    </dsp:sp>
    <dsp:sp modelId="{826D742C-DB0A-4C75-B4F3-DD2E7311EAE4}">
      <dsp:nvSpPr>
        <dsp:cNvPr id="0" name=""/>
        <dsp:cNvSpPr/>
      </dsp:nvSpPr>
      <dsp:spPr>
        <a:xfrm rot="2700000">
          <a:off x="651655" y="549223"/>
          <a:ext cx="2629718" cy="2629718"/>
        </a:xfrm>
        <a:prstGeom prst="teardrop">
          <a:avLst>
            <a:gd name="adj" fmla="val 10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261DA4-49EC-47E1-8CCD-00F6BBEBB418}">
      <dsp:nvSpPr>
        <dsp:cNvPr id="0" name=""/>
        <dsp:cNvSpPr/>
      </dsp:nvSpPr>
      <dsp:spPr>
        <a:xfrm>
          <a:off x="738360" y="637187"/>
          <a:ext cx="2454638" cy="2454252"/>
        </a:xfrm>
        <a:prstGeom prst="ellipse">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CA" sz="2400" b="1" kern="1200" dirty="0"/>
            <a:t>Data Sources</a:t>
          </a:r>
        </a:p>
      </dsp:txBody>
      <dsp:txXfrm>
        <a:off x="1089261" y="987860"/>
        <a:ext cx="1752835" cy="1752905"/>
      </dsp:txXfrm>
    </dsp:sp>
    <dsp:sp modelId="{817E04E8-00C4-4F61-BDD1-41AFA50CCFBC}">
      <dsp:nvSpPr>
        <dsp:cNvPr id="0" name=""/>
        <dsp:cNvSpPr/>
      </dsp:nvSpPr>
      <dsp:spPr>
        <a:xfrm>
          <a:off x="738360" y="3227556"/>
          <a:ext cx="2454638" cy="144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CA" sz="2400" b="1" kern="1200" dirty="0">
              <a:solidFill>
                <a:schemeClr val="bg1"/>
              </a:solidFill>
            </a:rPr>
            <a:t>NGO</a:t>
          </a:r>
        </a:p>
        <a:p>
          <a:pPr marL="228600" lvl="1" indent="-228600" algn="l" defTabSz="1066800">
            <a:lnSpc>
              <a:spcPct val="90000"/>
            </a:lnSpc>
            <a:spcBef>
              <a:spcPct val="0"/>
            </a:spcBef>
            <a:spcAft>
              <a:spcPct val="15000"/>
            </a:spcAft>
            <a:buChar char="•"/>
          </a:pPr>
          <a:r>
            <a:rPr lang="en-CA" sz="2400" b="1" kern="1200" dirty="0">
              <a:solidFill>
                <a:schemeClr val="bg1"/>
              </a:solidFill>
            </a:rPr>
            <a:t>Government</a:t>
          </a:r>
        </a:p>
        <a:p>
          <a:pPr marL="228600" lvl="1" indent="-228600" algn="l" defTabSz="1066800">
            <a:lnSpc>
              <a:spcPct val="90000"/>
            </a:lnSpc>
            <a:spcBef>
              <a:spcPct val="0"/>
            </a:spcBef>
            <a:spcAft>
              <a:spcPct val="15000"/>
            </a:spcAft>
            <a:buChar char="•"/>
          </a:pPr>
          <a:r>
            <a:rPr lang="en-CA" sz="2400" b="1" kern="1200" dirty="0">
              <a:solidFill>
                <a:schemeClr val="bg1"/>
              </a:solidFill>
            </a:rPr>
            <a:t>Public database </a:t>
          </a:r>
        </a:p>
        <a:p>
          <a:pPr marL="228600" lvl="1" indent="-228600" algn="l" defTabSz="1066800">
            <a:lnSpc>
              <a:spcPct val="90000"/>
            </a:lnSpc>
            <a:spcBef>
              <a:spcPct val="0"/>
            </a:spcBef>
            <a:spcAft>
              <a:spcPct val="15000"/>
            </a:spcAft>
            <a:buChar char="•"/>
          </a:pPr>
          <a:r>
            <a:rPr lang="en-CA" sz="2400" b="1" kern="1200" dirty="0">
              <a:solidFill>
                <a:schemeClr val="bg1"/>
              </a:solidFill>
            </a:rPr>
            <a:t>Example:</a:t>
          </a:r>
        </a:p>
        <a:p>
          <a:pPr marL="457200" lvl="2" indent="-228600" algn="l" defTabSz="1066800">
            <a:lnSpc>
              <a:spcPct val="90000"/>
            </a:lnSpc>
            <a:spcBef>
              <a:spcPct val="0"/>
            </a:spcBef>
            <a:spcAft>
              <a:spcPct val="15000"/>
            </a:spcAft>
            <a:buChar char="•"/>
          </a:pPr>
          <a:r>
            <a:rPr lang="en-CA" sz="2400" b="1" kern="1200" dirty="0">
              <a:solidFill>
                <a:schemeClr val="bg1"/>
              </a:solidFill>
            </a:rPr>
            <a:t>Statistic Canada</a:t>
          </a:r>
        </a:p>
        <a:p>
          <a:pPr marL="457200" lvl="2" indent="-228600" algn="l" defTabSz="1066800">
            <a:lnSpc>
              <a:spcPct val="90000"/>
            </a:lnSpc>
            <a:spcBef>
              <a:spcPct val="0"/>
            </a:spcBef>
            <a:spcAft>
              <a:spcPct val="15000"/>
            </a:spcAft>
            <a:buChar char="•"/>
          </a:pPr>
          <a:r>
            <a:rPr lang="en-CA" sz="2400" b="1" kern="1200" dirty="0">
              <a:solidFill>
                <a:schemeClr val="bg1"/>
              </a:solidFill>
            </a:rPr>
            <a:t>World Bank</a:t>
          </a:r>
        </a:p>
      </dsp:txBody>
      <dsp:txXfrm>
        <a:off x="738360" y="3227556"/>
        <a:ext cx="2454638" cy="1441452"/>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0B95-5D25-41B0-AA9A-639E340B8999}" type="datetimeFigureOut">
              <a:rPr lang="en-CA" smtClean="0"/>
              <a:t>2021-06-08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F93AE-3A34-405B-84BD-F7539D981B89}" type="slidenum">
              <a:rPr lang="en-CA" smtClean="0"/>
              <a:t>‹#›</a:t>
            </a:fld>
            <a:endParaRPr lang="en-CA"/>
          </a:p>
        </p:txBody>
      </p:sp>
    </p:spTree>
    <p:extLst>
      <p:ext uri="{BB962C8B-B14F-4D97-AF65-F5344CB8AC3E}">
        <p14:creationId xmlns:p14="http://schemas.microsoft.com/office/powerpoint/2010/main" val="118172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predict the condo price, we used data analytics. We followed this data pipeline, where we started by finding data sources. Then, we cleaned and transformed the data and stored the data in a server. This is followed by feature engineering. Next, we built the model, evaluated the model, and generated the forecast, which was then delivered to the end user in an interactive webpage. </a:t>
            </a:r>
          </a:p>
        </p:txBody>
      </p:sp>
      <p:sp>
        <p:nvSpPr>
          <p:cNvPr id="4" name="Slide Number Placeholder 3"/>
          <p:cNvSpPr>
            <a:spLocks noGrp="1"/>
          </p:cNvSpPr>
          <p:nvPr>
            <p:ph type="sldNum" sz="quarter" idx="5"/>
          </p:nvPr>
        </p:nvSpPr>
        <p:spPr/>
        <p:txBody>
          <a:bodyPr/>
          <a:lstStyle/>
          <a:p>
            <a:fld id="{4D3F93AE-3A34-405B-84BD-F7539D981B89}" type="slidenum">
              <a:rPr lang="en-CA" smtClean="0"/>
              <a:t>7</a:t>
            </a:fld>
            <a:endParaRPr lang="en-CA"/>
          </a:p>
        </p:txBody>
      </p:sp>
    </p:spTree>
    <p:extLst>
      <p:ext uri="{BB962C8B-B14F-4D97-AF65-F5344CB8AC3E}">
        <p14:creationId xmlns:p14="http://schemas.microsoft.com/office/powerpoint/2010/main" val="2784362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did feature engineering, and we constructed the model, spent a lot of time fine tuning the parameters, and then used rolling window cross-evaluation method to evaluated our model.</a:t>
            </a:r>
          </a:p>
        </p:txBody>
      </p:sp>
      <p:sp>
        <p:nvSpPr>
          <p:cNvPr id="4" name="Slide Number Placeholder 3"/>
          <p:cNvSpPr>
            <a:spLocks noGrp="1"/>
          </p:cNvSpPr>
          <p:nvPr>
            <p:ph type="sldNum" sz="quarter" idx="5"/>
          </p:nvPr>
        </p:nvSpPr>
        <p:spPr/>
        <p:txBody>
          <a:bodyPr/>
          <a:lstStyle/>
          <a:p>
            <a:fld id="{4D3F93AE-3A34-405B-84BD-F7539D981B89}" type="slidenum">
              <a:rPr lang="en-CA" smtClean="0"/>
              <a:t>17</a:t>
            </a:fld>
            <a:endParaRPr lang="en-CA"/>
          </a:p>
        </p:txBody>
      </p:sp>
    </p:spTree>
    <p:extLst>
      <p:ext uri="{BB962C8B-B14F-4D97-AF65-F5344CB8AC3E}">
        <p14:creationId xmlns:p14="http://schemas.microsoft.com/office/powerpoint/2010/main" val="3756633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first thing we did was doing research about what impact the real estate prices so that we know what data we should collect. </a:t>
            </a:r>
          </a:p>
        </p:txBody>
      </p:sp>
      <p:sp>
        <p:nvSpPr>
          <p:cNvPr id="4" name="Slide Number Placeholder 3"/>
          <p:cNvSpPr>
            <a:spLocks noGrp="1"/>
          </p:cNvSpPr>
          <p:nvPr>
            <p:ph type="sldNum" sz="quarter" idx="5"/>
          </p:nvPr>
        </p:nvSpPr>
        <p:spPr/>
        <p:txBody>
          <a:bodyPr/>
          <a:lstStyle/>
          <a:p>
            <a:fld id="{4D3F93AE-3A34-405B-84BD-F7539D981B89}" type="slidenum">
              <a:rPr lang="en-CA" smtClean="0"/>
              <a:t>8</a:t>
            </a:fld>
            <a:endParaRPr lang="en-CA"/>
          </a:p>
        </p:txBody>
      </p:sp>
    </p:spTree>
    <p:extLst>
      <p:ext uri="{BB962C8B-B14F-4D97-AF65-F5344CB8AC3E}">
        <p14:creationId xmlns:p14="http://schemas.microsoft.com/office/powerpoint/2010/main" val="2738476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some examples of the factors or indicators that we think are important to the forecast.</a:t>
            </a:r>
          </a:p>
        </p:txBody>
      </p:sp>
      <p:sp>
        <p:nvSpPr>
          <p:cNvPr id="4" name="Slide Number Placeholder 3"/>
          <p:cNvSpPr>
            <a:spLocks noGrp="1"/>
          </p:cNvSpPr>
          <p:nvPr>
            <p:ph type="sldNum" sz="quarter" idx="5"/>
          </p:nvPr>
        </p:nvSpPr>
        <p:spPr/>
        <p:txBody>
          <a:bodyPr/>
          <a:lstStyle/>
          <a:p>
            <a:fld id="{4D3F93AE-3A34-405B-84BD-F7539D981B89}" type="slidenum">
              <a:rPr lang="en-CA" smtClean="0"/>
              <a:t>9</a:t>
            </a:fld>
            <a:endParaRPr lang="en-CA"/>
          </a:p>
        </p:txBody>
      </p:sp>
    </p:spTree>
    <p:extLst>
      <p:ext uri="{BB962C8B-B14F-4D97-AF65-F5344CB8AC3E}">
        <p14:creationId xmlns:p14="http://schemas.microsoft.com/office/powerpoint/2010/main" val="3553448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cleaning and transforming the data, we want to build a model. Here is what the data looks like from 2001 to now. There are a few characteristics worth mentioning. First, price is a continuous number. Secondly, there are multiple variables that can affect the price and those variables are likely to have relationships among themselves. Thirdly, this is a time series</a:t>
            </a:r>
            <a:r>
              <a:rPr lang="en-CA" b="1" i="0" dirty="0">
                <a:solidFill>
                  <a:srgbClr val="202124"/>
                </a:solidFill>
                <a:effectLst/>
                <a:latin typeface="arial" panose="020B0604020202020204" pitchFamily="34" charset="0"/>
              </a:rPr>
              <a:t>. </a:t>
            </a:r>
            <a:r>
              <a:rPr lang="en-CA" b="0" i="0" dirty="0">
                <a:solidFill>
                  <a:srgbClr val="202124"/>
                </a:solidFill>
                <a:effectLst/>
                <a:latin typeface="arial" panose="020B0604020202020204" pitchFamily="34" charset="0"/>
              </a:rPr>
              <a:t>And finally, we have a small data size. </a:t>
            </a:r>
            <a:endParaRPr lang="en-CA" b="0" dirty="0"/>
          </a:p>
        </p:txBody>
      </p:sp>
      <p:sp>
        <p:nvSpPr>
          <p:cNvPr id="4" name="Slide Number Placeholder 3"/>
          <p:cNvSpPr>
            <a:spLocks noGrp="1"/>
          </p:cNvSpPr>
          <p:nvPr>
            <p:ph type="sldNum" sz="quarter" idx="5"/>
          </p:nvPr>
        </p:nvSpPr>
        <p:spPr/>
        <p:txBody>
          <a:bodyPr/>
          <a:lstStyle/>
          <a:p>
            <a:fld id="{4D3F93AE-3A34-405B-84BD-F7539D981B89}" type="slidenum">
              <a:rPr lang="en-CA" smtClean="0"/>
              <a:t>10</a:t>
            </a:fld>
            <a:endParaRPr lang="en-CA"/>
          </a:p>
        </p:txBody>
      </p:sp>
    </p:spTree>
    <p:extLst>
      <p:ext uri="{BB962C8B-B14F-4D97-AF65-F5344CB8AC3E}">
        <p14:creationId xmlns:p14="http://schemas.microsoft.com/office/powerpoint/2010/main" val="3511676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Based on these characteristics, we chose one called vector autoregressive model.</a:t>
            </a:r>
          </a:p>
          <a:p>
            <a:endParaRPr lang="en-CA" dirty="0"/>
          </a:p>
          <a:p>
            <a:r>
              <a:rPr lang="en-CA" dirty="0"/>
              <a:t>VAR is a time series statistical model that can capture the inter</a:t>
            </a:r>
            <a:r>
              <a:rPr lang="en-CA" sz="1200" dirty="0">
                <a:solidFill>
                  <a:schemeClr val="bg1"/>
                </a:solidFill>
              </a:rPr>
              <a:t>relationships and it is less demanding in information. </a:t>
            </a:r>
            <a:endParaRPr lang="en-CA" dirty="0"/>
          </a:p>
        </p:txBody>
      </p:sp>
      <p:sp>
        <p:nvSpPr>
          <p:cNvPr id="4" name="Slide Number Placeholder 3"/>
          <p:cNvSpPr>
            <a:spLocks noGrp="1"/>
          </p:cNvSpPr>
          <p:nvPr>
            <p:ph type="sldNum" sz="quarter" idx="5"/>
          </p:nvPr>
        </p:nvSpPr>
        <p:spPr/>
        <p:txBody>
          <a:bodyPr/>
          <a:lstStyle/>
          <a:p>
            <a:fld id="{4D3F93AE-3A34-405B-84BD-F7539D981B89}" type="slidenum">
              <a:rPr lang="en-CA" smtClean="0"/>
              <a:t>11</a:t>
            </a:fld>
            <a:endParaRPr lang="en-CA"/>
          </a:p>
        </p:txBody>
      </p:sp>
    </p:spTree>
    <p:extLst>
      <p:ext uri="{BB962C8B-B14F-4D97-AF65-F5344CB8AC3E}">
        <p14:creationId xmlns:p14="http://schemas.microsoft.com/office/powerpoint/2010/main" val="150332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a graph we generated when testing our model. The test data is from 2017 to 2021. As you can see, the forecast is very close to the actual prices. Most of the turning points are accurately predicted, but I guess the model didn’t see COVID coming. </a:t>
            </a:r>
          </a:p>
        </p:txBody>
      </p:sp>
      <p:sp>
        <p:nvSpPr>
          <p:cNvPr id="4" name="Slide Number Placeholder 3"/>
          <p:cNvSpPr>
            <a:spLocks noGrp="1"/>
          </p:cNvSpPr>
          <p:nvPr>
            <p:ph type="sldNum" sz="quarter" idx="5"/>
          </p:nvPr>
        </p:nvSpPr>
        <p:spPr/>
        <p:txBody>
          <a:bodyPr/>
          <a:lstStyle/>
          <a:p>
            <a:fld id="{4D3F93AE-3A34-405B-84BD-F7539D981B89}" type="slidenum">
              <a:rPr lang="en-CA" smtClean="0"/>
              <a:t>12</a:t>
            </a:fld>
            <a:endParaRPr lang="en-CA"/>
          </a:p>
        </p:txBody>
      </p:sp>
    </p:spTree>
    <p:extLst>
      <p:ext uri="{BB962C8B-B14F-4D97-AF65-F5344CB8AC3E}">
        <p14:creationId xmlns:p14="http://schemas.microsoft.com/office/powerpoint/2010/main" val="91561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Using two sets of rolling window cross evaluation, we concluded that for a 3 month forecast, the average error of the forecast is around 2.5%. For a 12 month forecast, the error of is around 4%. The error will gradually become larger and larger as we forecast for longer terms. We think the result is reasonable, given the instability of the real estate market.</a:t>
            </a:r>
          </a:p>
          <a:p>
            <a:endParaRPr lang="en-CA" dirty="0"/>
          </a:p>
        </p:txBody>
      </p:sp>
      <p:sp>
        <p:nvSpPr>
          <p:cNvPr id="4" name="Slide Number Placeholder 3"/>
          <p:cNvSpPr>
            <a:spLocks noGrp="1"/>
          </p:cNvSpPr>
          <p:nvPr>
            <p:ph type="sldNum" sz="quarter" idx="5"/>
          </p:nvPr>
        </p:nvSpPr>
        <p:spPr/>
        <p:txBody>
          <a:bodyPr/>
          <a:lstStyle/>
          <a:p>
            <a:fld id="{4D3F93AE-3A34-405B-84BD-F7539D981B89}" type="slidenum">
              <a:rPr lang="en-CA" smtClean="0"/>
              <a:t>13</a:t>
            </a:fld>
            <a:endParaRPr lang="en-CA"/>
          </a:p>
        </p:txBody>
      </p:sp>
    </p:spTree>
    <p:extLst>
      <p:ext uri="{BB962C8B-B14F-4D97-AF65-F5344CB8AC3E}">
        <p14:creationId xmlns:p14="http://schemas.microsoft.com/office/powerpoint/2010/main" val="2914251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final forecast we produced from the model. We are confident that our model is accurate, at least for the first 12 months, but really how accurate it is, only time will tell. Now, let’s take a look at the webpage we built.</a:t>
            </a:r>
          </a:p>
          <a:p>
            <a:endParaRPr lang="en-CA" dirty="0"/>
          </a:p>
          <a:p>
            <a:r>
              <a:rPr lang="en-CA" dirty="0"/>
              <a:t>The blue curve is the historical data and the orange one is the prediction. </a:t>
            </a:r>
          </a:p>
        </p:txBody>
      </p:sp>
      <p:sp>
        <p:nvSpPr>
          <p:cNvPr id="4" name="Slide Number Placeholder 3"/>
          <p:cNvSpPr>
            <a:spLocks noGrp="1"/>
          </p:cNvSpPr>
          <p:nvPr>
            <p:ph type="sldNum" sz="quarter" idx="5"/>
          </p:nvPr>
        </p:nvSpPr>
        <p:spPr/>
        <p:txBody>
          <a:bodyPr/>
          <a:lstStyle/>
          <a:p>
            <a:fld id="{4D3F93AE-3A34-405B-84BD-F7539D981B89}" type="slidenum">
              <a:rPr lang="en-CA" smtClean="0"/>
              <a:t>14</a:t>
            </a:fld>
            <a:endParaRPr lang="en-CA"/>
          </a:p>
        </p:txBody>
      </p:sp>
    </p:spTree>
    <p:extLst>
      <p:ext uri="{BB962C8B-B14F-4D97-AF65-F5344CB8AC3E}">
        <p14:creationId xmlns:p14="http://schemas.microsoft.com/office/powerpoint/2010/main" val="1761992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dropped some of the variables based on the correlation heatmap and our industry insights. For example, if two variables are highly correlated, one is dropped. </a:t>
            </a:r>
          </a:p>
        </p:txBody>
      </p:sp>
      <p:sp>
        <p:nvSpPr>
          <p:cNvPr id="4" name="Slide Number Placeholder 3"/>
          <p:cNvSpPr>
            <a:spLocks noGrp="1"/>
          </p:cNvSpPr>
          <p:nvPr>
            <p:ph type="sldNum" sz="quarter" idx="5"/>
          </p:nvPr>
        </p:nvSpPr>
        <p:spPr/>
        <p:txBody>
          <a:bodyPr/>
          <a:lstStyle/>
          <a:p>
            <a:fld id="{4D3F93AE-3A34-405B-84BD-F7539D981B89}" type="slidenum">
              <a:rPr lang="en-CA" smtClean="0"/>
              <a:t>16</a:t>
            </a:fld>
            <a:endParaRPr lang="en-CA"/>
          </a:p>
        </p:txBody>
      </p:sp>
    </p:spTree>
    <p:extLst>
      <p:ext uri="{BB962C8B-B14F-4D97-AF65-F5344CB8AC3E}">
        <p14:creationId xmlns:p14="http://schemas.microsoft.com/office/powerpoint/2010/main" val="257842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chart" Target="../charts/chart1.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svg"/><Relationship Id="rId3" Type="http://schemas.openxmlformats.org/officeDocument/2006/relationships/image" Target="../media/image2.svg"/><Relationship Id="rId7" Type="http://schemas.openxmlformats.org/officeDocument/2006/relationships/image" Target="../media/image42.sv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18.svg"/><Relationship Id="rId5" Type="http://schemas.openxmlformats.org/officeDocument/2006/relationships/image" Target="../media/image40.svg"/><Relationship Id="rId10" Type="http://schemas.openxmlformats.org/officeDocument/2006/relationships/image" Target="../media/image17.png"/><Relationship Id="rId4" Type="http://schemas.openxmlformats.org/officeDocument/2006/relationships/image" Target="../media/image39.png"/><Relationship Id="rId9" Type="http://schemas.openxmlformats.org/officeDocument/2006/relationships/image" Target="../media/image44.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sv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1028700"/>
            <a:ext cx="11763064" cy="9802554"/>
          </a:xfrm>
          <a:prstGeom prst="rect">
            <a:avLst/>
          </a:prstGeom>
        </p:spPr>
      </p:pic>
      <p:grpSp>
        <p:nvGrpSpPr>
          <p:cNvPr id="4" name="Group 4"/>
          <p:cNvGrpSpPr/>
          <p:nvPr/>
        </p:nvGrpSpPr>
        <p:grpSpPr>
          <a:xfrm>
            <a:off x="459340" y="3158251"/>
            <a:ext cx="13634649" cy="6800679"/>
            <a:chOff x="0" y="0"/>
            <a:chExt cx="18179531" cy="9067572"/>
          </a:xfrm>
        </p:grpSpPr>
        <p:sp>
          <p:nvSpPr>
            <p:cNvPr id="5" name="TextBox 5"/>
            <p:cNvSpPr txBox="1"/>
            <p:nvPr/>
          </p:nvSpPr>
          <p:spPr>
            <a:xfrm>
              <a:off x="0" y="-704850"/>
              <a:ext cx="18179531" cy="8723262"/>
            </a:xfrm>
            <a:prstGeom prst="rect">
              <a:avLst/>
            </a:prstGeom>
          </p:spPr>
          <p:txBody>
            <a:bodyPr lIns="0" tIns="0" rIns="0" bIns="0" rtlCol="0" anchor="t">
              <a:spAutoFit/>
            </a:bodyPr>
            <a:lstStyle/>
            <a:p>
              <a:pPr>
                <a:lnSpc>
                  <a:spcPts val="25530"/>
                </a:lnSpc>
                <a:spcBef>
                  <a:spcPct val="0"/>
                </a:spcBef>
              </a:pPr>
              <a:r>
                <a:rPr lang="en-US" sz="18235">
                  <a:solidFill>
                    <a:srgbClr val="FFFFFF"/>
                  </a:solidFill>
                  <a:latin typeface="Kollektif Bold"/>
                </a:rPr>
                <a:t>FINAL PROJECT</a:t>
              </a:r>
            </a:p>
          </p:txBody>
        </p:sp>
        <p:sp>
          <p:nvSpPr>
            <p:cNvPr id="6" name="TextBox 6"/>
            <p:cNvSpPr txBox="1"/>
            <p:nvPr/>
          </p:nvSpPr>
          <p:spPr>
            <a:xfrm>
              <a:off x="109287" y="7866012"/>
              <a:ext cx="9212985" cy="1201560"/>
            </a:xfrm>
            <a:prstGeom prst="rect">
              <a:avLst/>
            </a:prstGeom>
          </p:spPr>
          <p:txBody>
            <a:bodyPr lIns="0" tIns="0" rIns="0" bIns="0" rtlCol="0" anchor="t">
              <a:spAutoFit/>
            </a:bodyPr>
            <a:lstStyle/>
            <a:p>
              <a:pPr>
                <a:lnSpc>
                  <a:spcPts val="7744"/>
                </a:lnSpc>
              </a:pPr>
              <a:r>
                <a:rPr lang="en-US" sz="5163" spc="686">
                  <a:solidFill>
                    <a:srgbClr val="FFFFFF"/>
                  </a:solidFill>
                  <a:latin typeface="思源黑体-粗体 Bold"/>
                </a:rPr>
                <a:t>Goup 9</a:t>
              </a:r>
            </a:p>
          </p:txBody>
        </p:sp>
      </p:gr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7160" y="876871"/>
            <a:ext cx="907448" cy="90744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71238" y="0"/>
            <a:ext cx="6114488" cy="35686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Building Models</a:t>
            </a:r>
          </a:p>
        </p:txBody>
      </p:sp>
      <p:graphicFrame>
        <p:nvGraphicFramePr>
          <p:cNvPr id="7" name="Chart 6">
            <a:extLst>
              <a:ext uri="{FF2B5EF4-FFF2-40B4-BE49-F238E27FC236}">
                <a16:creationId xmlns:a16="http://schemas.microsoft.com/office/drawing/2014/main" id="{B1CA0525-4075-4077-9F7F-365E70A51AE0}"/>
              </a:ext>
            </a:extLst>
          </p:cNvPr>
          <p:cNvGraphicFramePr>
            <a:graphicFrameLocks/>
          </p:cNvGraphicFramePr>
          <p:nvPr>
            <p:extLst>
              <p:ext uri="{D42A27DB-BD31-4B8C-83A1-F6EECF244321}">
                <p14:modId xmlns:p14="http://schemas.microsoft.com/office/powerpoint/2010/main" val="1549438211"/>
              </p:ext>
            </p:extLst>
          </p:nvPr>
        </p:nvGraphicFramePr>
        <p:xfrm>
          <a:off x="1269485" y="2857500"/>
          <a:ext cx="10312915" cy="6143185"/>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E8738B81-C4FC-4E9E-A0DC-1E00F2C390C2}"/>
              </a:ext>
            </a:extLst>
          </p:cNvPr>
          <p:cNvSpPr txBox="1"/>
          <p:nvPr/>
        </p:nvSpPr>
        <p:spPr>
          <a:xfrm>
            <a:off x="11597640" y="2951354"/>
            <a:ext cx="4922520" cy="4678204"/>
          </a:xfrm>
          <a:prstGeom prst="rect">
            <a:avLst/>
          </a:prstGeom>
          <a:noFill/>
        </p:spPr>
        <p:txBody>
          <a:bodyPr wrap="square" rtlCol="0">
            <a:spAutoFit/>
          </a:bodyPr>
          <a:lstStyle/>
          <a:p>
            <a:pPr marL="571500" indent="-571500">
              <a:lnSpc>
                <a:spcPct val="150000"/>
              </a:lnSpc>
              <a:spcBef>
                <a:spcPts val="300"/>
              </a:spcBef>
              <a:buFont typeface="Arial" panose="020B0604020202020204" pitchFamily="34" charset="0"/>
              <a:buChar char="•"/>
            </a:pPr>
            <a:r>
              <a:rPr lang="en-CA" sz="3600" dirty="0">
                <a:solidFill>
                  <a:schemeClr val="bg1"/>
                </a:solidFill>
              </a:rPr>
              <a:t>A continuous number</a:t>
            </a:r>
          </a:p>
          <a:p>
            <a:pPr marL="571500" indent="-571500">
              <a:lnSpc>
                <a:spcPct val="150000"/>
              </a:lnSpc>
              <a:spcBef>
                <a:spcPts val="300"/>
              </a:spcBef>
              <a:buFont typeface="Arial" panose="020B0604020202020204" pitchFamily="34" charset="0"/>
              <a:buChar char="•"/>
            </a:pPr>
            <a:r>
              <a:rPr lang="en-CA" sz="3600" dirty="0">
                <a:solidFill>
                  <a:schemeClr val="bg1"/>
                </a:solidFill>
              </a:rPr>
              <a:t>Multivariate </a:t>
            </a:r>
          </a:p>
          <a:p>
            <a:pPr marL="571500" indent="-571500">
              <a:lnSpc>
                <a:spcPct val="150000"/>
              </a:lnSpc>
              <a:spcBef>
                <a:spcPts val="300"/>
              </a:spcBef>
              <a:buFont typeface="Arial" panose="020B0604020202020204" pitchFamily="34" charset="0"/>
              <a:buChar char="•"/>
            </a:pPr>
            <a:r>
              <a:rPr lang="en-CA" sz="3600" dirty="0">
                <a:solidFill>
                  <a:schemeClr val="bg1"/>
                </a:solidFill>
              </a:rPr>
              <a:t>Time Series</a:t>
            </a:r>
          </a:p>
          <a:p>
            <a:pPr marL="571500" indent="-571500">
              <a:lnSpc>
                <a:spcPct val="150000"/>
              </a:lnSpc>
              <a:spcBef>
                <a:spcPts val="300"/>
              </a:spcBef>
              <a:buFont typeface="Arial" panose="020B0604020202020204" pitchFamily="34" charset="0"/>
              <a:buChar char="•"/>
            </a:pPr>
            <a:r>
              <a:rPr lang="en-CA" sz="3600" dirty="0">
                <a:solidFill>
                  <a:schemeClr val="bg1"/>
                </a:solidFill>
              </a:rPr>
              <a:t>Small data size</a:t>
            </a:r>
          </a:p>
          <a:p>
            <a:pPr marL="571500" indent="-571500">
              <a:spcBef>
                <a:spcPts val="300"/>
              </a:spcBef>
              <a:buFont typeface="Arial" panose="020B0604020202020204" pitchFamily="34" charset="0"/>
              <a:buChar char="•"/>
            </a:pPr>
            <a:endParaRPr lang="en-CA" sz="3600" dirty="0">
              <a:solidFill>
                <a:schemeClr val="bg1"/>
              </a:solidFill>
            </a:endParaRPr>
          </a:p>
          <a:p>
            <a:pPr marL="571500" indent="-571500">
              <a:buFont typeface="Arial" panose="020B0604020202020204" pitchFamily="34" charset="0"/>
              <a:buChar char="•"/>
            </a:pPr>
            <a:endParaRPr lang="en-CA" sz="3600" dirty="0">
              <a:solidFill>
                <a:schemeClr val="bg1"/>
              </a:solidFill>
            </a:endParaRPr>
          </a:p>
        </p:txBody>
      </p:sp>
      <p:pic>
        <p:nvPicPr>
          <p:cNvPr id="10" name="Picture 6">
            <a:extLst>
              <a:ext uri="{FF2B5EF4-FFF2-40B4-BE49-F238E27FC236}">
                <a16:creationId xmlns:a16="http://schemas.microsoft.com/office/drawing/2014/main" id="{9F4EAE01-7EA6-41CA-A975-5F9EB110A2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098136" y="4533900"/>
            <a:ext cx="4751350" cy="7320007"/>
          </a:xfrm>
          <a:prstGeom prst="rect">
            <a:avLst/>
          </a:prstGeom>
        </p:spPr>
      </p:pic>
    </p:spTree>
    <p:extLst>
      <p:ext uri="{BB962C8B-B14F-4D97-AF65-F5344CB8AC3E}">
        <p14:creationId xmlns:p14="http://schemas.microsoft.com/office/powerpoint/2010/main" val="384057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82400" y="34671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VECTOR AUTOREGRESSIVE (VAR) MODEL</a:t>
            </a:r>
          </a:p>
        </p:txBody>
      </p:sp>
      <p:sp>
        <p:nvSpPr>
          <p:cNvPr id="11" name="TextBox 10">
            <a:extLst>
              <a:ext uri="{FF2B5EF4-FFF2-40B4-BE49-F238E27FC236}">
                <a16:creationId xmlns:a16="http://schemas.microsoft.com/office/drawing/2014/main" id="{92C5D2F5-AEE7-426B-9C96-5F4F4F6F8795}"/>
              </a:ext>
            </a:extLst>
          </p:cNvPr>
          <p:cNvSpPr txBox="1"/>
          <p:nvPr/>
        </p:nvSpPr>
        <p:spPr>
          <a:xfrm>
            <a:off x="1600200" y="2741735"/>
            <a:ext cx="9525000" cy="4161460"/>
          </a:xfrm>
          <a:prstGeom prst="rect">
            <a:avLst/>
          </a:prstGeom>
          <a:noFill/>
        </p:spPr>
        <p:txBody>
          <a:bodyPr wrap="square" rtlCol="0">
            <a:spAutoFit/>
          </a:bodyPr>
          <a:lstStyle/>
          <a:p>
            <a:pPr>
              <a:lnSpc>
                <a:spcPct val="150000"/>
              </a:lnSpc>
              <a:spcBef>
                <a:spcPts val="300"/>
              </a:spcBef>
            </a:pPr>
            <a:r>
              <a:rPr lang="da-DK" sz="3600" b="1" dirty="0">
                <a:solidFill>
                  <a:schemeClr val="bg1"/>
                </a:solidFill>
              </a:rPr>
              <a:t>Statistical Model</a:t>
            </a:r>
            <a:r>
              <a:rPr lang="en-CA" sz="3600" dirty="0">
                <a:solidFill>
                  <a:schemeClr val="bg1"/>
                </a:solidFill>
              </a:rPr>
              <a:t>:</a:t>
            </a:r>
          </a:p>
          <a:p>
            <a:pPr marL="571500" indent="-571500">
              <a:lnSpc>
                <a:spcPct val="150000"/>
              </a:lnSpc>
              <a:buFont typeface="Arial" panose="020B0604020202020204" pitchFamily="34" charset="0"/>
              <a:buChar char="•"/>
            </a:pPr>
            <a:r>
              <a:rPr lang="en-CA" sz="3600" dirty="0">
                <a:solidFill>
                  <a:schemeClr val="bg1"/>
                </a:solidFill>
              </a:rPr>
              <a:t>Captures the relationship between multiple quantities as they change over time</a:t>
            </a:r>
          </a:p>
          <a:p>
            <a:pPr marL="571500" indent="-571500">
              <a:lnSpc>
                <a:spcPct val="150000"/>
              </a:lnSpc>
              <a:buFont typeface="Arial" panose="020B0604020202020204" pitchFamily="34" charset="0"/>
              <a:buChar char="•"/>
            </a:pPr>
            <a:r>
              <a:rPr lang="en-CA" sz="3600" dirty="0">
                <a:solidFill>
                  <a:schemeClr val="bg1"/>
                </a:solidFill>
              </a:rPr>
              <a:t>Stochastic process model</a:t>
            </a:r>
          </a:p>
          <a:p>
            <a:pPr marL="571500" indent="-571500">
              <a:lnSpc>
                <a:spcPct val="150000"/>
              </a:lnSpc>
              <a:buFont typeface="Arial" panose="020B0604020202020204" pitchFamily="34" charset="0"/>
              <a:buChar char="•"/>
            </a:pPr>
            <a:r>
              <a:rPr lang="en-CA" sz="3600" dirty="0">
                <a:solidFill>
                  <a:schemeClr val="bg1"/>
                </a:solidFill>
              </a:rPr>
              <a:t>Less demanding in information</a:t>
            </a:r>
          </a:p>
        </p:txBody>
      </p:sp>
    </p:spTree>
    <p:extLst>
      <p:ext uri="{BB962C8B-B14F-4D97-AF65-F5344CB8AC3E}">
        <p14:creationId xmlns:p14="http://schemas.microsoft.com/office/powerpoint/2010/main" val="4073210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9DE0A1-B7A9-4F92-BFB1-9EEFBF1077E6}"/>
              </a:ext>
            </a:extLst>
          </p:cNvPr>
          <p:cNvSpPr/>
          <p:nvPr/>
        </p:nvSpPr>
        <p:spPr>
          <a:xfrm>
            <a:off x="12039600" y="0"/>
            <a:ext cx="6629400" cy="10553700"/>
          </a:xfrm>
          <a:prstGeom prst="rect">
            <a:avLst/>
          </a:prstGeom>
          <a:solidFill>
            <a:srgbClr val="2E00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785943" y="35433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143000" y="975836"/>
            <a:ext cx="11277600" cy="738664"/>
          </a:xfrm>
          <a:prstGeom prst="rect">
            <a:avLst/>
          </a:prstGeom>
        </p:spPr>
        <p:txBody>
          <a:bodyPr wrap="square" lIns="0" tIns="0" rIns="0" bIns="0" rtlCol="0" anchor="t">
            <a:spAutoFit/>
          </a:bodyPr>
          <a:lstStyle/>
          <a:p>
            <a:pPr>
              <a:spcBef>
                <a:spcPct val="0"/>
              </a:spcBef>
            </a:pPr>
            <a:r>
              <a:rPr lang="en-US" sz="4800" b="1" dirty="0">
                <a:solidFill>
                  <a:srgbClr val="340086"/>
                </a:solidFill>
                <a:ea typeface="思源黑体-粗体 Bold"/>
              </a:rPr>
              <a:t>FORECAST VS. ACTUALS</a:t>
            </a:r>
          </a:p>
        </p:txBody>
      </p:sp>
      <p:pic>
        <p:nvPicPr>
          <p:cNvPr id="6" name="Picture 2">
            <a:extLst>
              <a:ext uri="{FF2B5EF4-FFF2-40B4-BE49-F238E27FC236}">
                <a16:creationId xmlns:a16="http://schemas.microsoft.com/office/drawing/2014/main" id="{AA13268C-EBAD-400F-BB48-BEADABED0D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9630" r="51064"/>
          <a:stretch/>
        </p:blipFill>
        <p:spPr bwMode="auto">
          <a:xfrm>
            <a:off x="1828800" y="2723289"/>
            <a:ext cx="8153400" cy="68216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F8FA3B85-39B5-4904-B981-73E2C69D69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7756" y="-1106572"/>
            <a:ext cx="6114488" cy="3568638"/>
          </a:xfrm>
          <a:prstGeom prst="rect">
            <a:avLst/>
          </a:prstGeom>
        </p:spPr>
      </p:pic>
    </p:spTree>
    <p:extLst>
      <p:ext uri="{BB962C8B-B14F-4D97-AF65-F5344CB8AC3E}">
        <p14:creationId xmlns:p14="http://schemas.microsoft.com/office/powerpoint/2010/main" val="932872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Rectangle 7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6">
            <a:extLst>
              <a:ext uri="{FF2B5EF4-FFF2-40B4-BE49-F238E27FC236}">
                <a16:creationId xmlns:a16="http://schemas.microsoft.com/office/drawing/2014/main" id="{6F62102E-3A5C-4974-8D4D-8BC956E9CEAE}"/>
              </a:ext>
            </a:extLst>
          </p:cNvPr>
          <p:cNvSpPr txBox="1"/>
          <p:nvPr/>
        </p:nvSpPr>
        <p:spPr>
          <a:xfrm>
            <a:off x="1049571" y="529740"/>
            <a:ext cx="10636950" cy="13478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a:solidFill>
                  <a:srgbClr val="FFFFFF"/>
                </a:solidFill>
                <a:latin typeface="+mj-lt"/>
                <a:ea typeface="+mj-ea"/>
                <a:cs typeface="+mj-cs"/>
              </a:rPr>
              <a:t>FORECAST VS. ACTUALS</a:t>
            </a:r>
          </a:p>
        </p:txBody>
      </p:sp>
      <p:pic>
        <p:nvPicPr>
          <p:cNvPr id="2052" name="Picture 4" descr="Chart, bar chart&#10;&#10;Description automatically generated">
            <a:extLst>
              <a:ext uri="{FF2B5EF4-FFF2-40B4-BE49-F238E27FC236}">
                <a16:creationId xmlns:a16="http://schemas.microsoft.com/office/drawing/2014/main" id="{EAEA7E71-C745-4CB4-A7CC-3E18214BAB2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3622" y="3384129"/>
            <a:ext cx="7696632" cy="57724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art, bar chart&#10;&#10;Description automatically generated with medium confidence">
            <a:extLst>
              <a:ext uri="{FF2B5EF4-FFF2-40B4-BE49-F238E27FC236}">
                <a16:creationId xmlns:a16="http://schemas.microsoft.com/office/drawing/2014/main" id="{F47E9DED-BC10-4521-8B61-9FF0B532E94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17747" y="3359128"/>
            <a:ext cx="7696631" cy="59319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0E9A61-D078-4784-B1C4-EB515964B6F2}"/>
              </a:ext>
            </a:extLst>
          </p:cNvPr>
          <p:cNvSpPr txBox="1"/>
          <p:nvPr/>
        </p:nvSpPr>
        <p:spPr>
          <a:xfrm>
            <a:off x="2209800" y="2880465"/>
            <a:ext cx="5562599" cy="461665"/>
          </a:xfrm>
          <a:prstGeom prst="rect">
            <a:avLst/>
          </a:prstGeom>
          <a:noFill/>
        </p:spPr>
        <p:txBody>
          <a:bodyPr wrap="square" rtlCol="0">
            <a:spAutoFit/>
          </a:bodyPr>
          <a:lstStyle/>
          <a:p>
            <a:r>
              <a:rPr lang="en-US" altLang="zh-CN" sz="2400" b="1" dirty="0"/>
              <a:t>Testing</a:t>
            </a:r>
            <a:r>
              <a:rPr lang="en-CA" sz="2400" b="1" dirty="0"/>
              <a:t> set: 2018-05-01 to 2019-04-01</a:t>
            </a:r>
          </a:p>
        </p:txBody>
      </p:sp>
      <p:sp>
        <p:nvSpPr>
          <p:cNvPr id="16" name="TextBox 15">
            <a:extLst>
              <a:ext uri="{FF2B5EF4-FFF2-40B4-BE49-F238E27FC236}">
                <a16:creationId xmlns:a16="http://schemas.microsoft.com/office/drawing/2014/main" id="{F9CC407C-9EC3-41E3-ABA3-60799650636F}"/>
              </a:ext>
            </a:extLst>
          </p:cNvPr>
          <p:cNvSpPr txBox="1"/>
          <p:nvPr/>
        </p:nvSpPr>
        <p:spPr>
          <a:xfrm>
            <a:off x="10584762" y="2880465"/>
            <a:ext cx="5562599" cy="461665"/>
          </a:xfrm>
          <a:prstGeom prst="rect">
            <a:avLst/>
          </a:prstGeom>
          <a:noFill/>
        </p:spPr>
        <p:txBody>
          <a:bodyPr wrap="square" rtlCol="0">
            <a:spAutoFit/>
          </a:bodyPr>
          <a:lstStyle/>
          <a:p>
            <a:r>
              <a:rPr lang="en-CA" sz="2400" b="1" dirty="0"/>
              <a:t>Testing set: 2018-09-01 to 2019-08-01</a:t>
            </a:r>
          </a:p>
        </p:txBody>
      </p:sp>
      <p:sp>
        <p:nvSpPr>
          <p:cNvPr id="2" name="Rectangle 1">
            <a:extLst>
              <a:ext uri="{FF2B5EF4-FFF2-40B4-BE49-F238E27FC236}">
                <a16:creationId xmlns:a16="http://schemas.microsoft.com/office/drawing/2014/main" id="{D679B998-8AD9-405D-8719-3C14C5681226}"/>
              </a:ext>
            </a:extLst>
          </p:cNvPr>
          <p:cNvSpPr/>
          <p:nvPr/>
        </p:nvSpPr>
        <p:spPr>
          <a:xfrm rot="16200000">
            <a:off x="-48097" y="5420199"/>
            <a:ext cx="1718483"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Error %</a:t>
            </a:r>
          </a:p>
        </p:txBody>
      </p:sp>
      <p:sp>
        <p:nvSpPr>
          <p:cNvPr id="13" name="Rectangle 12">
            <a:extLst>
              <a:ext uri="{FF2B5EF4-FFF2-40B4-BE49-F238E27FC236}">
                <a16:creationId xmlns:a16="http://schemas.microsoft.com/office/drawing/2014/main" id="{C5C07952-8135-4925-8AE7-EC9CA542C6AD}"/>
              </a:ext>
            </a:extLst>
          </p:cNvPr>
          <p:cNvSpPr/>
          <p:nvPr/>
        </p:nvSpPr>
        <p:spPr>
          <a:xfrm rot="16200000">
            <a:off x="8435950" y="5420200"/>
            <a:ext cx="1718483"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Error %</a:t>
            </a:r>
          </a:p>
        </p:txBody>
      </p:sp>
    </p:spTree>
    <p:extLst>
      <p:ext uri="{BB962C8B-B14F-4D97-AF65-F5344CB8AC3E}">
        <p14:creationId xmlns:p14="http://schemas.microsoft.com/office/powerpoint/2010/main" val="706054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17D2B-9A44-47A7-B2C1-FBC088F1E303}"/>
              </a:ext>
            </a:extLst>
          </p:cNvPr>
          <p:cNvPicPr>
            <a:picLocks noChangeAspect="1"/>
          </p:cNvPicPr>
          <p:nvPr/>
        </p:nvPicPr>
        <p:blipFill>
          <a:blip r:embed="rId3"/>
          <a:stretch>
            <a:fillRect/>
          </a:stretch>
        </p:blipFill>
        <p:spPr>
          <a:xfrm>
            <a:off x="2432701" y="2099733"/>
            <a:ext cx="13422598" cy="7211431"/>
          </a:xfrm>
          <a:prstGeom prst="rect">
            <a:avLst/>
          </a:prstGeom>
        </p:spPr>
      </p:pic>
      <p:sp>
        <p:nvSpPr>
          <p:cNvPr id="6" name="TextBox 6">
            <a:extLst>
              <a:ext uri="{FF2B5EF4-FFF2-40B4-BE49-F238E27FC236}">
                <a16:creationId xmlns:a16="http://schemas.microsoft.com/office/drawing/2014/main" id="{4BF8C45D-82A0-495A-9BCA-5AD2232BD3BB}"/>
              </a:ext>
            </a:extLst>
          </p:cNvPr>
          <p:cNvSpPr txBox="1"/>
          <p:nvPr/>
        </p:nvSpPr>
        <p:spPr>
          <a:xfrm>
            <a:off x="1143000" y="975836"/>
            <a:ext cx="11277600" cy="738664"/>
          </a:xfrm>
          <a:prstGeom prst="rect">
            <a:avLst/>
          </a:prstGeom>
        </p:spPr>
        <p:txBody>
          <a:bodyPr wrap="square" lIns="0" tIns="0" rIns="0" bIns="0" rtlCol="0" anchor="t">
            <a:spAutoFit/>
          </a:bodyPr>
          <a:lstStyle/>
          <a:p>
            <a:pPr>
              <a:spcBef>
                <a:spcPct val="0"/>
              </a:spcBef>
            </a:pPr>
            <a:r>
              <a:rPr lang="en-US" sz="4800" b="1" dirty="0">
                <a:solidFill>
                  <a:srgbClr val="340086"/>
                </a:solidFill>
                <a:ea typeface="思源黑体-粗体 Bold"/>
              </a:rPr>
              <a:t>HISTORICAL + FORECAST</a:t>
            </a:r>
          </a:p>
        </p:txBody>
      </p:sp>
      <p:sp>
        <p:nvSpPr>
          <p:cNvPr id="8" name="TextBox 7">
            <a:extLst>
              <a:ext uri="{FF2B5EF4-FFF2-40B4-BE49-F238E27FC236}">
                <a16:creationId xmlns:a16="http://schemas.microsoft.com/office/drawing/2014/main" id="{D72703BF-7403-4781-8FFF-9A2577D8A697}"/>
              </a:ext>
            </a:extLst>
          </p:cNvPr>
          <p:cNvSpPr txBox="1"/>
          <p:nvPr/>
        </p:nvSpPr>
        <p:spPr>
          <a:xfrm>
            <a:off x="4876800" y="6819900"/>
            <a:ext cx="3810000" cy="646331"/>
          </a:xfrm>
          <a:prstGeom prst="rect">
            <a:avLst/>
          </a:prstGeom>
          <a:noFill/>
        </p:spPr>
        <p:txBody>
          <a:bodyPr wrap="square">
            <a:spAutoFit/>
          </a:bodyPr>
          <a:lstStyle/>
          <a:p>
            <a:r>
              <a:rPr lang="en-US" sz="3600" b="1" dirty="0">
                <a:solidFill>
                  <a:schemeClr val="accent1"/>
                </a:solidFill>
                <a:ea typeface="思源黑体-粗体 Bold"/>
              </a:rPr>
              <a:t>HISTORICAL DATA</a:t>
            </a:r>
            <a:endParaRPr lang="en-CA" sz="3600" dirty="0">
              <a:solidFill>
                <a:schemeClr val="accent1"/>
              </a:solidFill>
            </a:endParaRPr>
          </a:p>
        </p:txBody>
      </p:sp>
      <p:sp>
        <p:nvSpPr>
          <p:cNvPr id="9" name="TextBox 8">
            <a:extLst>
              <a:ext uri="{FF2B5EF4-FFF2-40B4-BE49-F238E27FC236}">
                <a16:creationId xmlns:a16="http://schemas.microsoft.com/office/drawing/2014/main" id="{2AF99D29-6DE8-4501-BD90-CDA217C3642B}"/>
              </a:ext>
            </a:extLst>
          </p:cNvPr>
          <p:cNvSpPr txBox="1"/>
          <p:nvPr/>
        </p:nvSpPr>
        <p:spPr>
          <a:xfrm>
            <a:off x="12954000" y="2933700"/>
            <a:ext cx="2672699" cy="646331"/>
          </a:xfrm>
          <a:prstGeom prst="rect">
            <a:avLst/>
          </a:prstGeom>
          <a:noFill/>
        </p:spPr>
        <p:txBody>
          <a:bodyPr wrap="square">
            <a:spAutoFit/>
          </a:bodyPr>
          <a:lstStyle/>
          <a:p>
            <a:r>
              <a:rPr lang="en-US" sz="3600" b="1" dirty="0">
                <a:solidFill>
                  <a:schemeClr val="accent6"/>
                </a:solidFill>
                <a:ea typeface="思源黑体-粗体 Bold"/>
              </a:rPr>
              <a:t>PREDICTION</a:t>
            </a:r>
            <a:endParaRPr lang="en-CA" sz="3600" dirty="0">
              <a:solidFill>
                <a:schemeClr val="accent6"/>
              </a:solidFill>
            </a:endParaRPr>
          </a:p>
        </p:txBody>
      </p:sp>
    </p:spTree>
    <p:extLst>
      <p:ext uri="{BB962C8B-B14F-4D97-AF65-F5344CB8AC3E}">
        <p14:creationId xmlns:p14="http://schemas.microsoft.com/office/powerpoint/2010/main" val="1535080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582400" y="34671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CROSS-EVALUATION</a:t>
            </a:r>
          </a:p>
        </p:txBody>
      </p:sp>
      <p:cxnSp>
        <p:nvCxnSpPr>
          <p:cNvPr id="7" name="Straight Connector 6">
            <a:extLst>
              <a:ext uri="{FF2B5EF4-FFF2-40B4-BE49-F238E27FC236}">
                <a16:creationId xmlns:a16="http://schemas.microsoft.com/office/drawing/2014/main" id="{D89A66BF-013B-44F6-ACBD-88CBB4202E37}"/>
              </a:ext>
            </a:extLst>
          </p:cNvPr>
          <p:cNvCxnSpPr/>
          <p:nvPr/>
        </p:nvCxnSpPr>
        <p:spPr>
          <a:xfrm>
            <a:off x="1828800" y="2694207"/>
            <a:ext cx="0" cy="533400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4EC9F4FA-E69D-4797-AE15-CAD34FE5A67F}"/>
              </a:ext>
            </a:extLst>
          </p:cNvPr>
          <p:cNvCxnSpPr/>
          <p:nvPr/>
        </p:nvCxnSpPr>
        <p:spPr>
          <a:xfrm>
            <a:off x="10515600" y="2694207"/>
            <a:ext cx="0" cy="5334000"/>
          </a:xfrm>
          <a:prstGeom prst="line">
            <a:avLst/>
          </a:prstGeom>
          <a:ln w="76200"/>
        </p:spPr>
        <p:style>
          <a:lnRef idx="1">
            <a:schemeClr val="accent2"/>
          </a:lnRef>
          <a:fillRef idx="0">
            <a:schemeClr val="accent2"/>
          </a:fillRef>
          <a:effectRef idx="0">
            <a:schemeClr val="accent2"/>
          </a:effectRef>
          <a:fontRef idx="minor">
            <a:schemeClr val="tx1"/>
          </a:fontRef>
        </p:style>
      </p:cxnSp>
      <p:grpSp>
        <p:nvGrpSpPr>
          <p:cNvPr id="21" name="Group 20">
            <a:extLst>
              <a:ext uri="{FF2B5EF4-FFF2-40B4-BE49-F238E27FC236}">
                <a16:creationId xmlns:a16="http://schemas.microsoft.com/office/drawing/2014/main" id="{9F20E8C0-5B4F-4CDC-AA3E-1308C8E54000}"/>
              </a:ext>
            </a:extLst>
          </p:cNvPr>
          <p:cNvGrpSpPr/>
          <p:nvPr/>
        </p:nvGrpSpPr>
        <p:grpSpPr>
          <a:xfrm>
            <a:off x="1828800" y="2922807"/>
            <a:ext cx="6934200" cy="457200"/>
            <a:chOff x="1828800" y="3467100"/>
            <a:chExt cx="6934200" cy="457200"/>
          </a:xfrm>
        </p:grpSpPr>
        <p:cxnSp>
          <p:nvCxnSpPr>
            <p:cNvPr id="5" name="Straight Connector 4">
              <a:extLst>
                <a:ext uri="{FF2B5EF4-FFF2-40B4-BE49-F238E27FC236}">
                  <a16:creationId xmlns:a16="http://schemas.microsoft.com/office/drawing/2014/main" id="{8FF47489-9959-4934-A728-8628AD43E4A4}"/>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422FA919-309E-468D-949C-E6977B62D9A6}"/>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5F469891-5E99-4CEB-ACFB-720C16DA2C01}"/>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19" name="Straight Connector 18">
              <a:extLst>
                <a:ext uri="{FF2B5EF4-FFF2-40B4-BE49-F238E27FC236}">
                  <a16:creationId xmlns:a16="http://schemas.microsoft.com/office/drawing/2014/main" id="{D3D80300-804A-4060-860E-2318CE2DAE09}"/>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20" name="Straight Connector 19">
              <a:extLst>
                <a:ext uri="{FF2B5EF4-FFF2-40B4-BE49-F238E27FC236}">
                  <a16:creationId xmlns:a16="http://schemas.microsoft.com/office/drawing/2014/main" id="{B633CE8B-5FD6-4F0E-8F4D-DE5AD82E599C}"/>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grpSp>
        <p:nvGrpSpPr>
          <p:cNvPr id="22" name="Group 21">
            <a:extLst>
              <a:ext uri="{FF2B5EF4-FFF2-40B4-BE49-F238E27FC236}">
                <a16:creationId xmlns:a16="http://schemas.microsoft.com/office/drawing/2014/main" id="{0DBD6236-A0C7-4A3A-9AB5-F00830E8900E}"/>
              </a:ext>
            </a:extLst>
          </p:cNvPr>
          <p:cNvGrpSpPr/>
          <p:nvPr/>
        </p:nvGrpSpPr>
        <p:grpSpPr>
          <a:xfrm>
            <a:off x="2057400" y="3659407"/>
            <a:ext cx="6934200" cy="457200"/>
            <a:chOff x="1828800" y="3467100"/>
            <a:chExt cx="6934200" cy="457200"/>
          </a:xfrm>
        </p:grpSpPr>
        <p:cxnSp>
          <p:nvCxnSpPr>
            <p:cNvPr id="23" name="Straight Connector 22">
              <a:extLst>
                <a:ext uri="{FF2B5EF4-FFF2-40B4-BE49-F238E27FC236}">
                  <a16:creationId xmlns:a16="http://schemas.microsoft.com/office/drawing/2014/main" id="{3C3EDA7B-C79E-497D-A8A8-FFD5235B5040}"/>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24" name="Straight Connector 23">
              <a:extLst>
                <a:ext uri="{FF2B5EF4-FFF2-40B4-BE49-F238E27FC236}">
                  <a16:creationId xmlns:a16="http://schemas.microsoft.com/office/drawing/2014/main" id="{FF3C4B84-9974-45E6-8765-1F478C3B6E6C}"/>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25" name="Straight Connector 24">
              <a:extLst>
                <a:ext uri="{FF2B5EF4-FFF2-40B4-BE49-F238E27FC236}">
                  <a16:creationId xmlns:a16="http://schemas.microsoft.com/office/drawing/2014/main" id="{94F7D371-CCF4-44DC-911A-25D450E2B75F}"/>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26" name="Straight Connector 25">
              <a:extLst>
                <a:ext uri="{FF2B5EF4-FFF2-40B4-BE49-F238E27FC236}">
                  <a16:creationId xmlns:a16="http://schemas.microsoft.com/office/drawing/2014/main" id="{75646ADA-27EF-4431-B4FE-A55986509A6C}"/>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A81C8EB4-F2E1-46DE-BEB0-174CFF1CB8B9}"/>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grpSp>
        <p:nvGrpSpPr>
          <p:cNvPr id="28" name="Group 27">
            <a:extLst>
              <a:ext uri="{FF2B5EF4-FFF2-40B4-BE49-F238E27FC236}">
                <a16:creationId xmlns:a16="http://schemas.microsoft.com/office/drawing/2014/main" id="{EC0EE78C-16EE-42A0-B2DD-BD7024A0F9A9}"/>
              </a:ext>
            </a:extLst>
          </p:cNvPr>
          <p:cNvGrpSpPr/>
          <p:nvPr/>
        </p:nvGrpSpPr>
        <p:grpSpPr>
          <a:xfrm>
            <a:off x="2239130" y="4396007"/>
            <a:ext cx="6934200" cy="457200"/>
            <a:chOff x="1828800" y="3467100"/>
            <a:chExt cx="6934200" cy="457200"/>
          </a:xfrm>
        </p:grpSpPr>
        <p:cxnSp>
          <p:nvCxnSpPr>
            <p:cNvPr id="29" name="Straight Connector 28">
              <a:extLst>
                <a:ext uri="{FF2B5EF4-FFF2-40B4-BE49-F238E27FC236}">
                  <a16:creationId xmlns:a16="http://schemas.microsoft.com/office/drawing/2014/main" id="{8D74CA9B-E2E5-4D7A-9EA4-EAFDA547352C}"/>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30" name="Straight Connector 29">
              <a:extLst>
                <a:ext uri="{FF2B5EF4-FFF2-40B4-BE49-F238E27FC236}">
                  <a16:creationId xmlns:a16="http://schemas.microsoft.com/office/drawing/2014/main" id="{6A94B5B6-1E06-4111-A2E6-D4315304FEB6}"/>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31" name="Straight Connector 30">
              <a:extLst>
                <a:ext uri="{FF2B5EF4-FFF2-40B4-BE49-F238E27FC236}">
                  <a16:creationId xmlns:a16="http://schemas.microsoft.com/office/drawing/2014/main" id="{C5FB8203-B405-4E2B-98B9-C4CB5AB52D71}"/>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32" name="Straight Connector 31">
              <a:extLst>
                <a:ext uri="{FF2B5EF4-FFF2-40B4-BE49-F238E27FC236}">
                  <a16:creationId xmlns:a16="http://schemas.microsoft.com/office/drawing/2014/main" id="{8B849744-49DF-4F2A-A2B2-7B1F57222995}"/>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856CB12F-506E-4C9B-9091-600813D85D53}"/>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grpSp>
        <p:nvGrpSpPr>
          <p:cNvPr id="34" name="Group 33">
            <a:extLst>
              <a:ext uri="{FF2B5EF4-FFF2-40B4-BE49-F238E27FC236}">
                <a16:creationId xmlns:a16="http://schemas.microsoft.com/office/drawing/2014/main" id="{7871A909-18E0-4C2E-B1EF-C2F48D3785C0}"/>
              </a:ext>
            </a:extLst>
          </p:cNvPr>
          <p:cNvGrpSpPr/>
          <p:nvPr/>
        </p:nvGrpSpPr>
        <p:grpSpPr>
          <a:xfrm>
            <a:off x="2484121" y="5132607"/>
            <a:ext cx="6934200" cy="457200"/>
            <a:chOff x="1828800" y="3467100"/>
            <a:chExt cx="6934200" cy="457200"/>
          </a:xfrm>
        </p:grpSpPr>
        <p:cxnSp>
          <p:nvCxnSpPr>
            <p:cNvPr id="35" name="Straight Connector 34">
              <a:extLst>
                <a:ext uri="{FF2B5EF4-FFF2-40B4-BE49-F238E27FC236}">
                  <a16:creationId xmlns:a16="http://schemas.microsoft.com/office/drawing/2014/main" id="{9E12943F-D846-4189-B3A9-011FA9BA1E5E}"/>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36" name="Straight Connector 35">
              <a:extLst>
                <a:ext uri="{FF2B5EF4-FFF2-40B4-BE49-F238E27FC236}">
                  <a16:creationId xmlns:a16="http://schemas.microsoft.com/office/drawing/2014/main" id="{2058F9F5-3C92-49BF-A92A-280C26EF14B4}"/>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37" name="Straight Connector 36">
              <a:extLst>
                <a:ext uri="{FF2B5EF4-FFF2-40B4-BE49-F238E27FC236}">
                  <a16:creationId xmlns:a16="http://schemas.microsoft.com/office/drawing/2014/main" id="{B8B522EB-829A-41CE-9EEB-381F1B4632E9}"/>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4F6C37EE-C1E3-49EB-8D72-9B7E255E00A1}"/>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39" name="Straight Connector 38">
              <a:extLst>
                <a:ext uri="{FF2B5EF4-FFF2-40B4-BE49-F238E27FC236}">
                  <a16:creationId xmlns:a16="http://schemas.microsoft.com/office/drawing/2014/main" id="{28F54854-973E-4C9C-8FBF-BD9391C8A31A}"/>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grpSp>
        <p:nvGrpSpPr>
          <p:cNvPr id="40" name="Group 39">
            <a:extLst>
              <a:ext uri="{FF2B5EF4-FFF2-40B4-BE49-F238E27FC236}">
                <a16:creationId xmlns:a16="http://schemas.microsoft.com/office/drawing/2014/main" id="{9B3E836D-F1DF-4B35-990F-C7EC0887E854}"/>
              </a:ext>
            </a:extLst>
          </p:cNvPr>
          <p:cNvGrpSpPr/>
          <p:nvPr/>
        </p:nvGrpSpPr>
        <p:grpSpPr>
          <a:xfrm>
            <a:off x="3550920" y="7239439"/>
            <a:ext cx="6934200" cy="457200"/>
            <a:chOff x="1828800" y="3467100"/>
            <a:chExt cx="6934200" cy="457200"/>
          </a:xfrm>
        </p:grpSpPr>
        <p:cxnSp>
          <p:nvCxnSpPr>
            <p:cNvPr id="41" name="Straight Connector 40">
              <a:extLst>
                <a:ext uri="{FF2B5EF4-FFF2-40B4-BE49-F238E27FC236}">
                  <a16:creationId xmlns:a16="http://schemas.microsoft.com/office/drawing/2014/main" id="{58FF8DE9-1572-41B9-B2DA-0C8A24CC451D}"/>
                </a:ext>
              </a:extLst>
            </p:cNvPr>
            <p:cNvCxnSpPr>
              <a:cxnSpLocks/>
            </p:cNvCxnSpPr>
            <p:nvPr/>
          </p:nvCxnSpPr>
          <p:spPr>
            <a:xfrm>
              <a:off x="1828800" y="3695700"/>
              <a:ext cx="5334000" cy="0"/>
            </a:xfrm>
            <a:prstGeom prst="line">
              <a:avLst/>
            </a:prstGeom>
            <a:ln w="69850"/>
          </p:spPr>
          <p:style>
            <a:lnRef idx="3">
              <a:schemeClr val="accent6"/>
            </a:lnRef>
            <a:fillRef idx="0">
              <a:schemeClr val="accent6"/>
            </a:fillRef>
            <a:effectRef idx="2">
              <a:schemeClr val="accent6"/>
            </a:effectRef>
            <a:fontRef idx="minor">
              <a:schemeClr val="tx1"/>
            </a:fontRef>
          </p:style>
        </p:cxnSp>
        <p:cxnSp>
          <p:nvCxnSpPr>
            <p:cNvPr id="42" name="Straight Connector 41">
              <a:extLst>
                <a:ext uri="{FF2B5EF4-FFF2-40B4-BE49-F238E27FC236}">
                  <a16:creationId xmlns:a16="http://schemas.microsoft.com/office/drawing/2014/main" id="{A96259BF-2823-4D4B-8FE2-7F8BB5B8A72F}"/>
                </a:ext>
              </a:extLst>
            </p:cNvPr>
            <p:cNvCxnSpPr>
              <a:cxnSpLocks/>
            </p:cNvCxnSpPr>
            <p:nvPr/>
          </p:nvCxnSpPr>
          <p:spPr>
            <a:xfrm>
              <a:off x="7086600" y="3695700"/>
              <a:ext cx="1676400" cy="0"/>
            </a:xfrm>
            <a:prstGeom prst="line">
              <a:avLst/>
            </a:prstGeom>
            <a:ln w="69850">
              <a:solidFill>
                <a:schemeClr val="accent3"/>
              </a:solidFill>
            </a:ln>
          </p:spPr>
          <p:style>
            <a:lnRef idx="3">
              <a:schemeClr val="accent6"/>
            </a:lnRef>
            <a:fillRef idx="0">
              <a:schemeClr val="accent6"/>
            </a:fillRef>
            <a:effectRef idx="2">
              <a:schemeClr val="accent6"/>
            </a:effectRef>
            <a:fontRef idx="minor">
              <a:schemeClr val="tx1"/>
            </a:fontRef>
          </p:style>
        </p:cxnSp>
        <p:cxnSp>
          <p:nvCxnSpPr>
            <p:cNvPr id="43" name="Straight Connector 42">
              <a:extLst>
                <a:ext uri="{FF2B5EF4-FFF2-40B4-BE49-F238E27FC236}">
                  <a16:creationId xmlns:a16="http://schemas.microsoft.com/office/drawing/2014/main" id="{777080EF-FB57-4A9A-BBE6-5F12F62C9D01}"/>
                </a:ext>
              </a:extLst>
            </p:cNvPr>
            <p:cNvCxnSpPr>
              <a:cxnSpLocks/>
            </p:cNvCxnSpPr>
            <p:nvPr/>
          </p:nvCxnSpPr>
          <p:spPr>
            <a:xfrm flipV="1">
              <a:off x="70866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44" name="Straight Connector 43">
              <a:extLst>
                <a:ext uri="{FF2B5EF4-FFF2-40B4-BE49-F238E27FC236}">
                  <a16:creationId xmlns:a16="http://schemas.microsoft.com/office/drawing/2014/main" id="{B4B26F96-71B8-450E-B60D-3468B9E37592}"/>
                </a:ext>
              </a:extLst>
            </p:cNvPr>
            <p:cNvCxnSpPr>
              <a:cxnSpLocks/>
            </p:cNvCxnSpPr>
            <p:nvPr/>
          </p:nvCxnSpPr>
          <p:spPr>
            <a:xfrm flipV="1">
              <a:off x="87630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cxnSp>
          <p:nvCxnSpPr>
            <p:cNvPr id="45" name="Straight Connector 44">
              <a:extLst>
                <a:ext uri="{FF2B5EF4-FFF2-40B4-BE49-F238E27FC236}">
                  <a16:creationId xmlns:a16="http://schemas.microsoft.com/office/drawing/2014/main" id="{7D5941CF-58EE-4381-B290-DDAFE56B2FB1}"/>
                </a:ext>
              </a:extLst>
            </p:cNvPr>
            <p:cNvCxnSpPr>
              <a:cxnSpLocks/>
            </p:cNvCxnSpPr>
            <p:nvPr/>
          </p:nvCxnSpPr>
          <p:spPr>
            <a:xfrm flipV="1">
              <a:off x="1828800" y="3467100"/>
              <a:ext cx="0" cy="457200"/>
            </a:xfrm>
            <a:prstGeom prst="line">
              <a:avLst/>
            </a:prstGeom>
            <a:ln w="69850">
              <a:solidFill>
                <a:schemeClr val="accent1"/>
              </a:solidFill>
            </a:ln>
          </p:spPr>
          <p:style>
            <a:lnRef idx="3">
              <a:schemeClr val="accent6"/>
            </a:lnRef>
            <a:fillRef idx="0">
              <a:schemeClr val="accent6"/>
            </a:fillRef>
            <a:effectRef idx="2">
              <a:schemeClr val="accent6"/>
            </a:effectRef>
            <a:fontRef idx="minor">
              <a:schemeClr val="tx1"/>
            </a:fontRef>
          </p:style>
        </p:cxnSp>
      </p:grpSp>
      <p:sp>
        <p:nvSpPr>
          <p:cNvPr id="46" name="Oval 45">
            <a:extLst>
              <a:ext uri="{FF2B5EF4-FFF2-40B4-BE49-F238E27FC236}">
                <a16:creationId xmlns:a16="http://schemas.microsoft.com/office/drawing/2014/main" id="{6DD59897-9D28-4A0F-AA8D-A09372F5CAEE}"/>
              </a:ext>
            </a:extLst>
          </p:cNvPr>
          <p:cNvSpPr/>
          <p:nvPr/>
        </p:nvSpPr>
        <p:spPr>
          <a:xfrm>
            <a:off x="6662616" y="5912387"/>
            <a:ext cx="164904" cy="16490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Oval 46">
            <a:extLst>
              <a:ext uri="{FF2B5EF4-FFF2-40B4-BE49-F238E27FC236}">
                <a16:creationId xmlns:a16="http://schemas.microsoft.com/office/drawing/2014/main" id="{5696D013-BAAC-42AA-BBAE-EE86CEF57247}"/>
              </a:ext>
            </a:extLst>
          </p:cNvPr>
          <p:cNvSpPr/>
          <p:nvPr/>
        </p:nvSpPr>
        <p:spPr>
          <a:xfrm>
            <a:off x="6662616" y="6254603"/>
            <a:ext cx="164904" cy="16490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Oval 47">
            <a:extLst>
              <a:ext uri="{FF2B5EF4-FFF2-40B4-BE49-F238E27FC236}">
                <a16:creationId xmlns:a16="http://schemas.microsoft.com/office/drawing/2014/main" id="{73482160-423A-420F-B531-79C9C6387B90}"/>
              </a:ext>
            </a:extLst>
          </p:cNvPr>
          <p:cNvSpPr/>
          <p:nvPr/>
        </p:nvSpPr>
        <p:spPr>
          <a:xfrm>
            <a:off x="6662616" y="6589199"/>
            <a:ext cx="164904" cy="16490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ight Brace 48">
            <a:extLst>
              <a:ext uri="{FF2B5EF4-FFF2-40B4-BE49-F238E27FC236}">
                <a16:creationId xmlns:a16="http://schemas.microsoft.com/office/drawing/2014/main" id="{5DA8463B-122E-4321-ACA3-412CC0A9E831}"/>
              </a:ext>
            </a:extLst>
          </p:cNvPr>
          <p:cNvSpPr/>
          <p:nvPr/>
        </p:nvSpPr>
        <p:spPr>
          <a:xfrm rot="5400000">
            <a:off x="5943601" y="4192808"/>
            <a:ext cx="457198" cy="8686800"/>
          </a:xfrm>
          <a:prstGeom prst="rightBrac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1" name="TextBox 50">
            <a:extLst>
              <a:ext uri="{FF2B5EF4-FFF2-40B4-BE49-F238E27FC236}">
                <a16:creationId xmlns:a16="http://schemas.microsoft.com/office/drawing/2014/main" id="{456096BA-E20C-43DA-900B-CB4CCDD5B8AB}"/>
              </a:ext>
            </a:extLst>
          </p:cNvPr>
          <p:cNvSpPr txBox="1"/>
          <p:nvPr/>
        </p:nvSpPr>
        <p:spPr>
          <a:xfrm>
            <a:off x="5089010" y="8714736"/>
            <a:ext cx="3048000" cy="837473"/>
          </a:xfrm>
          <a:prstGeom prst="rect">
            <a:avLst/>
          </a:prstGeom>
          <a:noFill/>
        </p:spPr>
        <p:txBody>
          <a:bodyPr wrap="square" rtlCol="0">
            <a:spAutoFit/>
          </a:bodyPr>
          <a:lstStyle/>
          <a:p>
            <a:pPr>
              <a:lnSpc>
                <a:spcPct val="150000"/>
              </a:lnSpc>
            </a:pPr>
            <a:r>
              <a:rPr lang="en-CA" sz="3600" dirty="0">
                <a:solidFill>
                  <a:schemeClr val="bg1"/>
                </a:solidFill>
              </a:rPr>
              <a:t>Total Dataset</a:t>
            </a:r>
          </a:p>
        </p:txBody>
      </p:sp>
      <p:sp>
        <p:nvSpPr>
          <p:cNvPr id="52" name="TextBox 51">
            <a:extLst>
              <a:ext uri="{FF2B5EF4-FFF2-40B4-BE49-F238E27FC236}">
                <a16:creationId xmlns:a16="http://schemas.microsoft.com/office/drawing/2014/main" id="{A1094CED-C53E-44F1-B86D-207142CC6069}"/>
              </a:ext>
            </a:extLst>
          </p:cNvPr>
          <p:cNvSpPr txBox="1"/>
          <p:nvPr/>
        </p:nvSpPr>
        <p:spPr>
          <a:xfrm>
            <a:off x="3078479" y="2237296"/>
            <a:ext cx="3048000" cy="837473"/>
          </a:xfrm>
          <a:prstGeom prst="rect">
            <a:avLst/>
          </a:prstGeom>
          <a:noFill/>
        </p:spPr>
        <p:txBody>
          <a:bodyPr wrap="square" rtlCol="0">
            <a:spAutoFit/>
          </a:bodyPr>
          <a:lstStyle/>
          <a:p>
            <a:pPr>
              <a:lnSpc>
                <a:spcPct val="150000"/>
              </a:lnSpc>
            </a:pPr>
            <a:r>
              <a:rPr lang="en-CA" sz="3600" dirty="0">
                <a:solidFill>
                  <a:schemeClr val="accent6"/>
                </a:solidFill>
              </a:rPr>
              <a:t>Training</a:t>
            </a:r>
          </a:p>
        </p:txBody>
      </p:sp>
      <p:sp>
        <p:nvSpPr>
          <p:cNvPr id="55" name="TextBox 54">
            <a:extLst>
              <a:ext uri="{FF2B5EF4-FFF2-40B4-BE49-F238E27FC236}">
                <a16:creationId xmlns:a16="http://schemas.microsoft.com/office/drawing/2014/main" id="{8F801852-B50D-4302-BE19-62A73FAEB8A8}"/>
              </a:ext>
            </a:extLst>
          </p:cNvPr>
          <p:cNvSpPr txBox="1"/>
          <p:nvPr/>
        </p:nvSpPr>
        <p:spPr>
          <a:xfrm>
            <a:off x="7117080" y="2237296"/>
            <a:ext cx="3048000" cy="837473"/>
          </a:xfrm>
          <a:prstGeom prst="rect">
            <a:avLst/>
          </a:prstGeom>
          <a:noFill/>
        </p:spPr>
        <p:txBody>
          <a:bodyPr wrap="square" rtlCol="0">
            <a:spAutoFit/>
          </a:bodyPr>
          <a:lstStyle/>
          <a:p>
            <a:pPr>
              <a:lnSpc>
                <a:spcPct val="150000"/>
              </a:lnSpc>
            </a:pPr>
            <a:r>
              <a:rPr lang="en-CA" sz="3600" dirty="0">
                <a:solidFill>
                  <a:schemeClr val="accent3"/>
                </a:solidFill>
              </a:rPr>
              <a:t>Testing</a:t>
            </a:r>
          </a:p>
        </p:txBody>
      </p:sp>
      <p:sp>
        <p:nvSpPr>
          <p:cNvPr id="57" name="TextBox 56">
            <a:extLst>
              <a:ext uri="{FF2B5EF4-FFF2-40B4-BE49-F238E27FC236}">
                <a16:creationId xmlns:a16="http://schemas.microsoft.com/office/drawing/2014/main" id="{461D12C0-1543-4116-B4D5-39FB1CCCEBF0}"/>
              </a:ext>
            </a:extLst>
          </p:cNvPr>
          <p:cNvSpPr txBox="1"/>
          <p:nvPr/>
        </p:nvSpPr>
        <p:spPr>
          <a:xfrm>
            <a:off x="1035315" y="8764806"/>
            <a:ext cx="2331000" cy="584775"/>
          </a:xfrm>
          <a:prstGeom prst="rect">
            <a:avLst/>
          </a:prstGeom>
          <a:noFill/>
        </p:spPr>
        <p:txBody>
          <a:bodyPr wrap="square">
            <a:spAutoFit/>
          </a:bodyPr>
          <a:lstStyle/>
          <a:p>
            <a:r>
              <a:rPr lang="en-CA" sz="3200" b="1" dirty="0">
                <a:solidFill>
                  <a:schemeClr val="bg1"/>
                </a:solidFill>
              </a:rPr>
              <a:t>2001-01-01</a:t>
            </a:r>
            <a:endParaRPr lang="en-CA" sz="3200" dirty="0">
              <a:solidFill>
                <a:schemeClr val="bg1"/>
              </a:solidFill>
            </a:endParaRPr>
          </a:p>
        </p:txBody>
      </p:sp>
      <p:sp>
        <p:nvSpPr>
          <p:cNvPr id="58" name="TextBox 57">
            <a:extLst>
              <a:ext uri="{FF2B5EF4-FFF2-40B4-BE49-F238E27FC236}">
                <a16:creationId xmlns:a16="http://schemas.microsoft.com/office/drawing/2014/main" id="{46461D28-451F-4CB0-9D85-E275EE8BBC5E}"/>
              </a:ext>
            </a:extLst>
          </p:cNvPr>
          <p:cNvSpPr txBox="1"/>
          <p:nvPr/>
        </p:nvSpPr>
        <p:spPr>
          <a:xfrm>
            <a:off x="9454844" y="8764806"/>
            <a:ext cx="2331000" cy="584775"/>
          </a:xfrm>
          <a:prstGeom prst="rect">
            <a:avLst/>
          </a:prstGeom>
          <a:noFill/>
        </p:spPr>
        <p:txBody>
          <a:bodyPr wrap="square">
            <a:spAutoFit/>
          </a:bodyPr>
          <a:lstStyle/>
          <a:p>
            <a:r>
              <a:rPr lang="en-CA" sz="3200" b="1" dirty="0">
                <a:solidFill>
                  <a:schemeClr val="bg1"/>
                </a:solidFill>
              </a:rPr>
              <a:t>2021-04-01</a:t>
            </a:r>
            <a:endParaRPr lang="en-CA" sz="3200" dirty="0">
              <a:solidFill>
                <a:schemeClr val="bg1"/>
              </a:solidFill>
            </a:endParaRPr>
          </a:p>
        </p:txBody>
      </p:sp>
    </p:spTree>
    <p:extLst>
      <p:ext uri="{BB962C8B-B14F-4D97-AF65-F5344CB8AC3E}">
        <p14:creationId xmlns:p14="http://schemas.microsoft.com/office/powerpoint/2010/main" val="1588056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D4027B19-A2C7-4394-84CF-2D2EA9379618}"/>
              </a:ext>
            </a:extLst>
          </p:cNvPr>
          <p:cNvPicPr>
            <a:picLocks noChangeAspect="1"/>
          </p:cNvPicPr>
          <p:nvPr/>
        </p:nvPicPr>
        <p:blipFill rotWithShape="1">
          <a:blip r:embed="rId3">
            <a:extLst>
              <a:ext uri="{28A0092B-C50C-407E-A947-70E740481C1C}">
                <a14:useLocalDpi xmlns:a14="http://schemas.microsoft.com/office/drawing/2010/main" val="0"/>
              </a:ext>
            </a:extLst>
          </a:blip>
          <a:srcRect b="19169"/>
          <a:stretch/>
        </p:blipFill>
        <p:spPr>
          <a:xfrm>
            <a:off x="1600200" y="2324100"/>
            <a:ext cx="14249400" cy="7315200"/>
          </a:xfrm>
          <a:prstGeom prst="rect">
            <a:avLst/>
          </a:prstGeom>
        </p:spPr>
      </p:pic>
      <p:sp>
        <p:nvSpPr>
          <p:cNvPr id="4" name="TextBox 6">
            <a:extLst>
              <a:ext uri="{FF2B5EF4-FFF2-40B4-BE49-F238E27FC236}">
                <a16:creationId xmlns:a16="http://schemas.microsoft.com/office/drawing/2014/main" id="{7AE81930-1814-4A6F-8195-65ABC3BF8E5C}"/>
              </a:ext>
            </a:extLst>
          </p:cNvPr>
          <p:cNvSpPr txBox="1"/>
          <p:nvPr/>
        </p:nvSpPr>
        <p:spPr>
          <a:xfrm>
            <a:off x="1447800" y="800100"/>
            <a:ext cx="11277600" cy="738664"/>
          </a:xfrm>
          <a:prstGeom prst="rect">
            <a:avLst/>
          </a:prstGeom>
        </p:spPr>
        <p:txBody>
          <a:bodyPr wrap="square" lIns="0" tIns="0" rIns="0" bIns="0" rtlCol="0" anchor="t">
            <a:spAutoFit/>
          </a:bodyPr>
          <a:lstStyle/>
          <a:p>
            <a:pPr>
              <a:spcBef>
                <a:spcPct val="0"/>
              </a:spcBef>
            </a:pPr>
            <a:r>
              <a:rPr lang="en-US" sz="4800" b="1" dirty="0">
                <a:solidFill>
                  <a:srgbClr val="340086"/>
                </a:solidFill>
                <a:ea typeface="思源黑体-粗体 Bold"/>
              </a:rPr>
              <a:t>FEATURE CORRELATION HEATMAP</a:t>
            </a:r>
          </a:p>
        </p:txBody>
      </p:sp>
    </p:spTree>
    <p:extLst>
      <p:ext uri="{BB962C8B-B14F-4D97-AF65-F5344CB8AC3E}">
        <p14:creationId xmlns:p14="http://schemas.microsoft.com/office/powerpoint/2010/main" val="1354324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ANALYSIS PROCESS</a:t>
            </a:r>
          </a:p>
        </p:txBody>
      </p:sp>
      <p:sp>
        <p:nvSpPr>
          <p:cNvPr id="11" name="TextBox 10">
            <a:extLst>
              <a:ext uri="{FF2B5EF4-FFF2-40B4-BE49-F238E27FC236}">
                <a16:creationId xmlns:a16="http://schemas.microsoft.com/office/drawing/2014/main" id="{92C5D2F5-AEE7-426B-9C96-5F4F4F6F8795}"/>
              </a:ext>
            </a:extLst>
          </p:cNvPr>
          <p:cNvSpPr txBox="1"/>
          <p:nvPr/>
        </p:nvSpPr>
        <p:spPr>
          <a:xfrm>
            <a:off x="1600200" y="2741735"/>
            <a:ext cx="9525000" cy="3330464"/>
          </a:xfrm>
          <a:prstGeom prst="rect">
            <a:avLst/>
          </a:prstGeom>
          <a:noFill/>
        </p:spPr>
        <p:txBody>
          <a:bodyPr wrap="square" rtlCol="0">
            <a:spAutoFit/>
          </a:bodyPr>
          <a:lstStyle/>
          <a:p>
            <a:pPr marL="742950" indent="-742950">
              <a:lnSpc>
                <a:spcPct val="150000"/>
              </a:lnSpc>
              <a:buFont typeface="+mj-lt"/>
              <a:buAutoNum type="arabicPeriod"/>
            </a:pPr>
            <a:r>
              <a:rPr lang="en-CA" sz="3600" dirty="0">
                <a:solidFill>
                  <a:schemeClr val="bg1"/>
                </a:solidFill>
              </a:rPr>
              <a:t>Feature engineering</a:t>
            </a:r>
          </a:p>
          <a:p>
            <a:pPr marL="742950" indent="-742950">
              <a:lnSpc>
                <a:spcPct val="150000"/>
              </a:lnSpc>
              <a:buFont typeface="+mj-lt"/>
              <a:buAutoNum type="arabicPeriod"/>
            </a:pPr>
            <a:r>
              <a:rPr lang="en-CA" sz="3600" dirty="0">
                <a:solidFill>
                  <a:schemeClr val="bg1"/>
                </a:solidFill>
              </a:rPr>
              <a:t>Construct VAR model</a:t>
            </a:r>
          </a:p>
          <a:p>
            <a:pPr marL="742950" indent="-742950">
              <a:lnSpc>
                <a:spcPct val="150000"/>
              </a:lnSpc>
              <a:buFont typeface="+mj-lt"/>
              <a:buAutoNum type="arabicPeriod"/>
            </a:pPr>
            <a:r>
              <a:rPr lang="en-CA" sz="3600" dirty="0">
                <a:solidFill>
                  <a:schemeClr val="bg1"/>
                </a:solidFill>
              </a:rPr>
              <a:t>Fine tuning parameters</a:t>
            </a:r>
          </a:p>
          <a:p>
            <a:pPr marL="742950" indent="-742950">
              <a:lnSpc>
                <a:spcPct val="150000"/>
              </a:lnSpc>
              <a:buFont typeface="+mj-lt"/>
              <a:buAutoNum type="arabicPeriod"/>
            </a:pPr>
            <a:r>
              <a:rPr lang="en-CA" sz="3600" dirty="0">
                <a:solidFill>
                  <a:schemeClr val="bg1"/>
                </a:solidFill>
              </a:rPr>
              <a:t>Rolling window cross-evaluation</a:t>
            </a:r>
          </a:p>
        </p:txBody>
      </p:sp>
      <p:pic>
        <p:nvPicPr>
          <p:cNvPr id="6" name="Picture 7">
            <a:extLst>
              <a:ext uri="{FF2B5EF4-FFF2-40B4-BE49-F238E27FC236}">
                <a16:creationId xmlns:a16="http://schemas.microsoft.com/office/drawing/2014/main" id="{7EA305F6-1FF8-448F-98D5-7FEEFE7DF7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7620000" y="3543300"/>
            <a:ext cx="11963400" cy="9038823"/>
          </a:xfrm>
          <a:prstGeom prst="rect">
            <a:avLst/>
          </a:prstGeom>
        </p:spPr>
      </p:pic>
    </p:spTree>
    <p:extLst>
      <p:ext uri="{BB962C8B-B14F-4D97-AF65-F5344CB8AC3E}">
        <p14:creationId xmlns:p14="http://schemas.microsoft.com/office/powerpoint/2010/main" val="1038008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grpSp>
        <p:nvGrpSpPr>
          <p:cNvPr id="3" name="Group 3"/>
          <p:cNvGrpSpPr/>
          <p:nvPr/>
        </p:nvGrpSpPr>
        <p:grpSpPr>
          <a:xfrm>
            <a:off x="1564138" y="4956821"/>
            <a:ext cx="7547215" cy="2998233"/>
            <a:chOff x="0" y="-114300"/>
            <a:chExt cx="10062954" cy="3997644"/>
          </a:xfrm>
        </p:grpSpPr>
        <p:sp>
          <p:nvSpPr>
            <p:cNvPr id="4" name="TextBox 4"/>
            <p:cNvSpPr txBox="1"/>
            <p:nvPr/>
          </p:nvSpPr>
          <p:spPr>
            <a:xfrm>
              <a:off x="0" y="3179904"/>
              <a:ext cx="10062954" cy="703440"/>
            </a:xfrm>
            <a:prstGeom prst="rect">
              <a:avLst/>
            </a:prstGeom>
          </p:spPr>
          <p:txBody>
            <a:bodyPr lIns="0" tIns="0" rIns="0" bIns="0" rtlCol="0" anchor="t">
              <a:spAutoFit/>
            </a:bodyPr>
            <a:lstStyle/>
            <a:p>
              <a:pPr>
                <a:lnSpc>
                  <a:spcPts val="4480"/>
                </a:lnSpc>
                <a:spcBef>
                  <a:spcPct val="0"/>
                </a:spcBef>
              </a:pPr>
              <a:r>
                <a:rPr lang="en-US" sz="2800" dirty="0">
                  <a:solidFill>
                    <a:srgbClr val="FFFFFF"/>
                  </a:solidFill>
                  <a:ea typeface="思源黑体"/>
                </a:rPr>
                <a:t>Phase 1 Phase 2 …</a:t>
              </a:r>
            </a:p>
          </p:txBody>
        </p:sp>
        <p:sp>
          <p:nvSpPr>
            <p:cNvPr id="5" name="TextBox 5"/>
            <p:cNvSpPr txBox="1"/>
            <p:nvPr/>
          </p:nvSpPr>
          <p:spPr>
            <a:xfrm>
              <a:off x="0" y="-114300"/>
              <a:ext cx="10062954" cy="795432"/>
            </a:xfrm>
            <a:prstGeom prst="rect">
              <a:avLst/>
            </a:prstGeom>
          </p:spPr>
          <p:txBody>
            <a:bodyPr lIns="0" tIns="0" rIns="0" bIns="0" rtlCol="0" anchor="t">
              <a:spAutoFit/>
            </a:bodyPr>
            <a:lstStyle/>
            <a:p>
              <a:pPr marL="0" lvl="0" indent="0">
                <a:lnSpc>
                  <a:spcPts val="5120"/>
                </a:lnSpc>
                <a:spcBef>
                  <a:spcPct val="0"/>
                </a:spcBef>
              </a:pPr>
              <a:r>
                <a:rPr lang="en-US" sz="3200" u="none" dirty="0">
                  <a:solidFill>
                    <a:srgbClr val="FFFFFF"/>
                  </a:solidFill>
                  <a:latin typeface="思源黑体-粗体 Bold"/>
                </a:rPr>
                <a:t>Title</a:t>
              </a:r>
              <a:endParaRPr lang="en-US" sz="3200" u="none" dirty="0">
                <a:solidFill>
                  <a:srgbClr val="FFFFFF"/>
                </a:solidFill>
                <a:ea typeface="思源黑体-粗体 Bold"/>
              </a:endParaRPr>
            </a:p>
          </p:txBody>
        </p:sp>
      </p:grpSp>
      <p:grpSp>
        <p:nvGrpSpPr>
          <p:cNvPr id="6" name="Group 6"/>
          <p:cNvGrpSpPr/>
          <p:nvPr/>
        </p:nvGrpSpPr>
        <p:grpSpPr>
          <a:xfrm>
            <a:off x="12342426" y="647700"/>
            <a:ext cx="4882856" cy="3781548"/>
            <a:chOff x="-299536" y="-600075"/>
            <a:chExt cx="6510474" cy="5042063"/>
          </a:xfrm>
        </p:grpSpPr>
        <p:sp>
          <p:nvSpPr>
            <p:cNvPr id="7" name="TextBox 7"/>
            <p:cNvSpPr txBox="1"/>
            <p:nvPr/>
          </p:nvSpPr>
          <p:spPr>
            <a:xfrm>
              <a:off x="-299536" y="1921298"/>
              <a:ext cx="6510474" cy="2520690"/>
            </a:xfrm>
            <a:prstGeom prst="rect">
              <a:avLst/>
            </a:prstGeom>
          </p:spPr>
          <p:txBody>
            <a:bodyPr wrap="square" lIns="0" tIns="0" rIns="0" bIns="0" rtlCol="0" anchor="t">
              <a:spAutoFit/>
            </a:bodyPr>
            <a:lstStyle/>
            <a:p>
              <a:pPr algn="r">
                <a:lnSpc>
                  <a:spcPts val="7680"/>
                </a:lnSpc>
                <a:spcBef>
                  <a:spcPct val="0"/>
                </a:spcBef>
              </a:pPr>
              <a:r>
                <a:rPr lang="en-US" sz="4800" dirty="0">
                  <a:solidFill>
                    <a:srgbClr val="FFFFFF"/>
                  </a:solidFill>
                  <a:latin typeface="思源黑体-粗体 Bold"/>
                </a:rPr>
                <a:t>Analysis Phases</a:t>
              </a:r>
            </a:p>
            <a:p>
              <a:pPr algn="r">
                <a:lnSpc>
                  <a:spcPts val="7680"/>
                </a:lnSpc>
                <a:spcBef>
                  <a:spcPct val="0"/>
                </a:spcBef>
              </a:pPr>
              <a:endParaRPr lang="en-US" sz="4800" spc="456" dirty="0">
                <a:solidFill>
                  <a:srgbClr val="FFFFFF"/>
                </a:solidFill>
                <a:ea typeface="思源黑体-粗体 Bold"/>
              </a:endParaRPr>
            </a:p>
          </p:txBody>
        </p:sp>
        <p:sp>
          <p:nvSpPr>
            <p:cNvPr id="8" name="TextBox 8"/>
            <p:cNvSpPr txBox="1"/>
            <p:nvPr/>
          </p:nvSpPr>
          <p:spPr>
            <a:xfrm>
              <a:off x="0" y="-600075"/>
              <a:ext cx="6185537" cy="2702348"/>
            </a:xfrm>
            <a:prstGeom prst="rect">
              <a:avLst/>
            </a:prstGeom>
          </p:spPr>
          <p:txBody>
            <a:bodyPr lIns="0" tIns="0" rIns="0" bIns="0" rtlCol="0" anchor="t">
              <a:spAutoFit/>
            </a:bodyPr>
            <a:lstStyle/>
            <a:p>
              <a:pPr algn="r">
                <a:lnSpc>
                  <a:spcPts val="16640"/>
                </a:lnSpc>
              </a:pPr>
              <a:r>
                <a:rPr lang="en-US" sz="10400" dirty="0">
                  <a:solidFill>
                    <a:srgbClr val="FFFFFF"/>
                  </a:solidFill>
                  <a:latin typeface="Kollektif Bold"/>
                </a:rPr>
                <a:t>Part  3</a:t>
              </a:r>
            </a:p>
          </p:txBody>
        </p:sp>
      </p:grpSp>
      <p:sp>
        <p:nvSpPr>
          <p:cNvPr id="9" name="AutoShape 9"/>
          <p:cNvSpPr/>
          <p:nvPr/>
        </p:nvSpPr>
        <p:spPr>
          <a:xfrm>
            <a:off x="1564138" y="4272792"/>
            <a:ext cx="15358318" cy="0"/>
          </a:xfrm>
          <a:prstGeom prst="line">
            <a:avLst/>
          </a:prstGeom>
          <a:ln w="28575" cap="rnd">
            <a:solidFill>
              <a:srgbClr val="FFFFFF"/>
            </a:solidFill>
            <a:prstDash val="solid"/>
            <a:headEnd type="none" w="sm" len="sm"/>
            <a:tailEnd type="none" w="sm" len="sm"/>
          </a:ln>
        </p:spPr>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58791" y="1218123"/>
            <a:ext cx="6525063" cy="817490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16450" y="2244019"/>
            <a:ext cx="10472752" cy="5798962"/>
          </a:xfrm>
          <a:prstGeom prst="rect">
            <a:avLst/>
          </a:prstGeom>
        </p:spPr>
      </p:pic>
      <p:sp>
        <p:nvSpPr>
          <p:cNvPr id="4" name="TextBox 4"/>
          <p:cNvSpPr txBox="1"/>
          <p:nvPr/>
        </p:nvSpPr>
        <p:spPr>
          <a:xfrm>
            <a:off x="7841551" y="5048250"/>
            <a:ext cx="8247553" cy="527580"/>
          </a:xfrm>
          <a:prstGeom prst="rect">
            <a:avLst/>
          </a:prstGeom>
        </p:spPr>
        <p:txBody>
          <a:bodyPr lIns="0" tIns="0" rIns="0" bIns="0" rtlCol="0" anchor="t">
            <a:spAutoFit/>
          </a:bodyPr>
          <a:lstStyle/>
          <a:p>
            <a:pPr>
              <a:lnSpc>
                <a:spcPts val="4480"/>
              </a:lnSpc>
              <a:spcBef>
                <a:spcPct val="0"/>
              </a:spcBef>
            </a:pPr>
            <a:r>
              <a:rPr lang="en-US" sz="2800" dirty="0">
                <a:solidFill>
                  <a:srgbClr val="FFFFFF"/>
                </a:solidFill>
                <a:ea typeface="思源黑体"/>
              </a:rPr>
              <a:t>Selected Features: </a:t>
            </a:r>
          </a:p>
        </p:txBody>
      </p:sp>
      <p:sp>
        <p:nvSpPr>
          <p:cNvPr id="5" name="TextBox 5"/>
          <p:cNvSpPr txBox="1"/>
          <p:nvPr/>
        </p:nvSpPr>
        <p:spPr>
          <a:xfrm>
            <a:off x="7841551" y="3337323"/>
            <a:ext cx="7547215" cy="1247140"/>
          </a:xfrm>
          <a:prstGeom prst="rect">
            <a:avLst/>
          </a:prstGeom>
        </p:spPr>
        <p:txBody>
          <a:bodyPr lIns="0" tIns="0" rIns="0" bIns="0" rtlCol="0" anchor="t">
            <a:spAutoFit/>
          </a:bodyPr>
          <a:lstStyle/>
          <a:p>
            <a:pPr marL="0" lvl="0" indent="0">
              <a:lnSpc>
                <a:spcPts val="5120"/>
              </a:lnSpc>
              <a:spcBef>
                <a:spcPct val="0"/>
              </a:spcBef>
            </a:pPr>
            <a:r>
              <a:rPr lang="en-US" sz="3200" u="none" dirty="0">
                <a:solidFill>
                  <a:srgbClr val="FFFFFF"/>
                </a:solidFill>
                <a:latin typeface="思源黑体-粗体 Bold"/>
              </a:rPr>
              <a:t>Period: 2000 - 2021</a:t>
            </a:r>
          </a:p>
          <a:p>
            <a:pPr marL="0" lvl="0" indent="0">
              <a:lnSpc>
                <a:spcPts val="5120"/>
              </a:lnSpc>
              <a:spcBef>
                <a:spcPct val="0"/>
              </a:spcBef>
            </a:pPr>
            <a:r>
              <a:rPr lang="en-US" sz="3200" u="none" dirty="0">
                <a:solidFill>
                  <a:srgbClr val="FFFFFF"/>
                </a:solidFill>
                <a:ea typeface="思源黑体-粗体 Bold"/>
              </a:rPr>
              <a:t>Rows = 255</a:t>
            </a:r>
          </a:p>
        </p:txBody>
      </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40147" y="2244019"/>
            <a:ext cx="5818150" cy="896353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640147" y="-78447"/>
            <a:ext cx="4784225" cy="27922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1000"/>
          </a:blip>
          <a:srcRect l="12837" b="38495"/>
          <a:stretch>
            <a:fillRect/>
          </a:stretch>
        </p:blipFill>
        <p:spPr>
          <a:xfrm>
            <a:off x="-7355679" y="7952740"/>
            <a:ext cx="11455829" cy="7608638"/>
          </a:xfrm>
          <a:prstGeom prst="rect">
            <a:avLst/>
          </a:prstGeom>
        </p:spPr>
      </p:pic>
      <p:grpSp>
        <p:nvGrpSpPr>
          <p:cNvPr id="3" name="Group 3"/>
          <p:cNvGrpSpPr>
            <a:grpSpLocks noChangeAspect="1"/>
          </p:cNvGrpSpPr>
          <p:nvPr/>
        </p:nvGrpSpPr>
        <p:grpSpPr>
          <a:xfrm>
            <a:off x="1504950" y="4541677"/>
            <a:ext cx="3574814" cy="2375126"/>
            <a:chOff x="0" y="0"/>
            <a:chExt cx="6365240" cy="4229100"/>
          </a:xfrm>
        </p:grpSpPr>
        <p:sp>
          <p:nvSpPr>
            <p:cNvPr id="4" name="Freeform 4"/>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p:spPr>
        </p:sp>
      </p:grpSp>
      <p:grpSp>
        <p:nvGrpSpPr>
          <p:cNvPr id="5" name="Group 5"/>
          <p:cNvGrpSpPr>
            <a:grpSpLocks noChangeAspect="1"/>
          </p:cNvGrpSpPr>
          <p:nvPr/>
        </p:nvGrpSpPr>
        <p:grpSpPr>
          <a:xfrm>
            <a:off x="5569185" y="4541677"/>
            <a:ext cx="3574814" cy="2375126"/>
            <a:chOff x="0" y="0"/>
            <a:chExt cx="6365240" cy="4229100"/>
          </a:xfrm>
        </p:grpSpPr>
        <p:sp>
          <p:nvSpPr>
            <p:cNvPr id="6" name="Freeform 6"/>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p:spPr>
        </p:sp>
      </p:grpSp>
      <p:grpSp>
        <p:nvGrpSpPr>
          <p:cNvPr id="7" name="Group 7"/>
          <p:cNvGrpSpPr>
            <a:grpSpLocks noChangeAspect="1"/>
          </p:cNvGrpSpPr>
          <p:nvPr/>
        </p:nvGrpSpPr>
        <p:grpSpPr>
          <a:xfrm>
            <a:off x="13719760" y="4540342"/>
            <a:ext cx="3574814" cy="2375126"/>
            <a:chOff x="39353" y="57431"/>
            <a:chExt cx="6365240" cy="4229100"/>
          </a:xfrm>
        </p:grpSpPr>
        <p:sp>
          <p:nvSpPr>
            <p:cNvPr id="8" name="Freeform 8"/>
            <p:cNvSpPr/>
            <p:nvPr/>
          </p:nvSpPr>
          <p:spPr>
            <a:xfrm>
              <a:off x="39353" y="57431"/>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p:spPr>
        </p:sp>
      </p:grpSp>
      <p:grpSp>
        <p:nvGrpSpPr>
          <p:cNvPr id="9" name="Group 9"/>
          <p:cNvGrpSpPr>
            <a:grpSpLocks noChangeAspect="1"/>
          </p:cNvGrpSpPr>
          <p:nvPr/>
        </p:nvGrpSpPr>
        <p:grpSpPr>
          <a:xfrm>
            <a:off x="9633422" y="4540342"/>
            <a:ext cx="3574814" cy="2375126"/>
            <a:chOff x="0" y="0"/>
            <a:chExt cx="6365240" cy="4229100"/>
          </a:xfrm>
        </p:grpSpPr>
        <p:sp>
          <p:nvSpPr>
            <p:cNvPr id="10" name="Freeform 10"/>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p:spPr>
        </p:sp>
      </p:grpSp>
      <p:pic>
        <p:nvPicPr>
          <p:cNvPr id="11" name="Picture 11"/>
          <p:cNvPicPr>
            <a:picLocks noChangeAspect="1"/>
          </p:cNvPicPr>
          <p:nvPr/>
        </p:nvPicPr>
        <p:blipFill>
          <a:blip r:embed="rId2">
            <a:alphaModFix amt="61000"/>
          </a:blip>
          <a:srcRect l="13203" r="366"/>
          <a:stretch>
            <a:fillRect/>
          </a:stretch>
        </p:blipFill>
        <p:spPr>
          <a:xfrm>
            <a:off x="12067906" y="-7440298"/>
            <a:ext cx="11455829" cy="12475684"/>
          </a:xfrm>
          <a:prstGeom prst="rect">
            <a:avLst/>
          </a:prstGeom>
        </p:spPr>
      </p:pic>
      <p:pic>
        <p:nvPicPr>
          <p:cNvPr id="12" name="Picture 12"/>
          <p:cNvPicPr>
            <a:picLocks noChangeAspect="1"/>
          </p:cNvPicPr>
          <p:nvPr/>
        </p:nvPicPr>
        <p:blipFill>
          <a:blip r:embed="rId3"/>
          <a:srcRect l="16204" b="9668"/>
          <a:stretch>
            <a:fillRect/>
          </a:stretch>
        </p:blipFill>
        <p:spPr>
          <a:xfrm rot="-10721934">
            <a:off x="-2507664" y="-98279"/>
            <a:ext cx="6800258" cy="3540103"/>
          </a:xfrm>
          <a:prstGeom prst="rect">
            <a:avLst/>
          </a:prstGeom>
        </p:spPr>
      </p:pic>
      <p:pic>
        <p:nvPicPr>
          <p:cNvPr id="13" name="Picture 13"/>
          <p:cNvPicPr>
            <a:picLocks noChangeAspect="1"/>
          </p:cNvPicPr>
          <p:nvPr/>
        </p:nvPicPr>
        <p:blipFill>
          <a:blip r:embed="rId3"/>
          <a:srcRect l="16204" b="9668"/>
          <a:stretch>
            <a:fillRect/>
          </a:stretch>
        </p:blipFill>
        <p:spPr>
          <a:xfrm rot="-265413">
            <a:off x="14395692" y="7236825"/>
            <a:ext cx="6800258" cy="3540103"/>
          </a:xfrm>
          <a:prstGeom prst="rect">
            <a:avLst/>
          </a:prstGeom>
        </p:spPr>
      </p:pic>
      <p:grpSp>
        <p:nvGrpSpPr>
          <p:cNvPr id="14" name="Group 14"/>
          <p:cNvGrpSpPr>
            <a:grpSpLocks noChangeAspect="1"/>
          </p:cNvGrpSpPr>
          <p:nvPr/>
        </p:nvGrpSpPr>
        <p:grpSpPr>
          <a:xfrm>
            <a:off x="1504950" y="3613823"/>
            <a:ext cx="3574814" cy="2375126"/>
            <a:chOff x="0" y="0"/>
            <a:chExt cx="6365240" cy="4229100"/>
          </a:xfrm>
        </p:grpSpPr>
        <p:sp>
          <p:nvSpPr>
            <p:cNvPr id="15" name="Freeform 15"/>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a:solidFill>
                <a:srgbClr val="000000"/>
              </a:solidFill>
            </a:ln>
          </p:spPr>
        </p:sp>
      </p:grpSp>
      <p:grpSp>
        <p:nvGrpSpPr>
          <p:cNvPr id="16" name="Group 16"/>
          <p:cNvGrpSpPr>
            <a:grpSpLocks noChangeAspect="1"/>
          </p:cNvGrpSpPr>
          <p:nvPr/>
        </p:nvGrpSpPr>
        <p:grpSpPr>
          <a:xfrm>
            <a:off x="5569185" y="3613823"/>
            <a:ext cx="3574814" cy="2375126"/>
            <a:chOff x="0" y="0"/>
            <a:chExt cx="6365240" cy="4229100"/>
          </a:xfrm>
        </p:grpSpPr>
        <p:sp>
          <p:nvSpPr>
            <p:cNvPr id="17" name="Freeform 17"/>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a:solidFill>
                <a:srgbClr val="000000"/>
              </a:solidFill>
            </a:ln>
          </p:spPr>
        </p:sp>
      </p:grpSp>
      <p:grpSp>
        <p:nvGrpSpPr>
          <p:cNvPr id="18" name="Group 18"/>
          <p:cNvGrpSpPr>
            <a:grpSpLocks noChangeAspect="1"/>
          </p:cNvGrpSpPr>
          <p:nvPr/>
        </p:nvGrpSpPr>
        <p:grpSpPr>
          <a:xfrm>
            <a:off x="9633422" y="3613823"/>
            <a:ext cx="3574814" cy="2375126"/>
            <a:chOff x="0" y="0"/>
            <a:chExt cx="6365240" cy="4229100"/>
          </a:xfrm>
        </p:grpSpPr>
        <p:sp>
          <p:nvSpPr>
            <p:cNvPr id="19" name="Freeform 19"/>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a:solidFill>
                <a:srgbClr val="000000"/>
              </a:solidFill>
            </a:ln>
          </p:spPr>
        </p:sp>
      </p:grpSp>
      <p:sp>
        <p:nvSpPr>
          <p:cNvPr id="20" name="TextBox 20"/>
          <p:cNvSpPr txBox="1"/>
          <p:nvPr/>
        </p:nvSpPr>
        <p:spPr>
          <a:xfrm>
            <a:off x="1504950" y="7905115"/>
            <a:ext cx="3574814" cy="432426"/>
          </a:xfrm>
          <a:prstGeom prst="rect">
            <a:avLst/>
          </a:prstGeom>
        </p:spPr>
        <p:txBody>
          <a:bodyPr lIns="0" tIns="0" rIns="0" bIns="0" rtlCol="0" anchor="t">
            <a:spAutoFit/>
          </a:bodyPr>
          <a:lstStyle/>
          <a:p>
            <a:pPr algn="ctr">
              <a:lnSpc>
                <a:spcPts val="3640"/>
              </a:lnSpc>
              <a:spcBef>
                <a:spcPct val="0"/>
              </a:spcBef>
            </a:pPr>
            <a:r>
              <a:rPr lang="en-US" sz="2600" dirty="0">
                <a:solidFill>
                  <a:srgbClr val="642CC1"/>
                </a:solidFill>
                <a:ea typeface="思源黑体"/>
              </a:rPr>
              <a:t>Personal Description</a:t>
            </a:r>
          </a:p>
        </p:txBody>
      </p:sp>
      <p:sp>
        <p:nvSpPr>
          <p:cNvPr id="21" name="TextBox 21"/>
          <p:cNvSpPr txBox="1"/>
          <p:nvPr/>
        </p:nvSpPr>
        <p:spPr>
          <a:xfrm>
            <a:off x="5472447" y="7879735"/>
            <a:ext cx="3574814" cy="434221"/>
          </a:xfrm>
          <a:prstGeom prst="rect">
            <a:avLst/>
          </a:prstGeom>
        </p:spPr>
        <p:txBody>
          <a:bodyPr lIns="0" tIns="0" rIns="0" bIns="0" rtlCol="0" anchor="t">
            <a:spAutoFit/>
          </a:bodyPr>
          <a:lstStyle/>
          <a:p>
            <a:pPr algn="ctr">
              <a:lnSpc>
                <a:spcPts val="3640"/>
              </a:lnSpc>
              <a:spcBef>
                <a:spcPct val="0"/>
              </a:spcBef>
            </a:pPr>
            <a:r>
              <a:rPr lang="en-US" sz="2600" dirty="0">
                <a:solidFill>
                  <a:srgbClr val="642CC1"/>
                </a:solidFill>
                <a:ea typeface="思源黑体"/>
              </a:rPr>
              <a:t>Personal Description</a:t>
            </a:r>
          </a:p>
        </p:txBody>
      </p:sp>
      <p:sp>
        <p:nvSpPr>
          <p:cNvPr id="22" name="TextBox 22"/>
          <p:cNvSpPr txBox="1"/>
          <p:nvPr/>
        </p:nvSpPr>
        <p:spPr>
          <a:xfrm>
            <a:off x="13633289" y="7836338"/>
            <a:ext cx="3574814" cy="434221"/>
          </a:xfrm>
          <a:prstGeom prst="rect">
            <a:avLst/>
          </a:prstGeom>
        </p:spPr>
        <p:txBody>
          <a:bodyPr lIns="0" tIns="0" rIns="0" bIns="0" rtlCol="0" anchor="t">
            <a:spAutoFit/>
          </a:bodyPr>
          <a:lstStyle/>
          <a:p>
            <a:pPr algn="ctr">
              <a:lnSpc>
                <a:spcPts val="3640"/>
              </a:lnSpc>
              <a:spcBef>
                <a:spcPct val="0"/>
              </a:spcBef>
            </a:pPr>
            <a:r>
              <a:rPr lang="en-US" sz="2600" dirty="0">
                <a:solidFill>
                  <a:srgbClr val="642CC1"/>
                </a:solidFill>
                <a:ea typeface="思源黑体"/>
              </a:rPr>
              <a:t>Personal Description</a:t>
            </a:r>
          </a:p>
        </p:txBody>
      </p:sp>
      <p:sp>
        <p:nvSpPr>
          <p:cNvPr id="23" name="TextBox 23"/>
          <p:cNvSpPr txBox="1"/>
          <p:nvPr/>
        </p:nvSpPr>
        <p:spPr>
          <a:xfrm>
            <a:off x="1504950" y="7007860"/>
            <a:ext cx="3574814" cy="709681"/>
          </a:xfrm>
          <a:prstGeom prst="rect">
            <a:avLst/>
          </a:prstGeom>
        </p:spPr>
        <p:txBody>
          <a:bodyPr lIns="0" tIns="0" rIns="0" bIns="0" rtlCol="0" anchor="t">
            <a:spAutoFit/>
          </a:bodyPr>
          <a:lstStyle/>
          <a:p>
            <a:pPr algn="ctr">
              <a:lnSpc>
                <a:spcPts val="5880"/>
              </a:lnSpc>
              <a:spcBef>
                <a:spcPct val="0"/>
              </a:spcBef>
            </a:pPr>
            <a:r>
              <a:rPr lang="en-US" sz="4200" b="1" dirty="0">
                <a:solidFill>
                  <a:srgbClr val="642CC1"/>
                </a:solidFill>
                <a:ea typeface="Arimo Bold"/>
              </a:rPr>
              <a:t>Johnny Wang</a:t>
            </a:r>
          </a:p>
        </p:txBody>
      </p:sp>
      <p:sp>
        <p:nvSpPr>
          <p:cNvPr id="24" name="TextBox 24"/>
          <p:cNvSpPr txBox="1"/>
          <p:nvPr/>
        </p:nvSpPr>
        <p:spPr>
          <a:xfrm>
            <a:off x="1800232" y="6046098"/>
            <a:ext cx="2984251" cy="712470"/>
          </a:xfrm>
          <a:prstGeom prst="rect">
            <a:avLst/>
          </a:prstGeom>
        </p:spPr>
        <p:txBody>
          <a:bodyPr lIns="0" tIns="0" rIns="0" bIns="0" rtlCol="0" anchor="t">
            <a:spAutoFit/>
          </a:bodyPr>
          <a:lstStyle/>
          <a:p>
            <a:pPr algn="ctr">
              <a:lnSpc>
                <a:spcPts val="5880"/>
              </a:lnSpc>
              <a:spcBef>
                <a:spcPct val="0"/>
              </a:spcBef>
            </a:pPr>
            <a:r>
              <a:rPr lang="en-US" sz="4200" dirty="0">
                <a:solidFill>
                  <a:srgbClr val="FFFFFF"/>
                </a:solidFill>
                <a:ea typeface="思源黑体 Bold"/>
              </a:rPr>
              <a:t> </a:t>
            </a:r>
            <a:r>
              <a:rPr lang="en-US" sz="1200" dirty="0">
                <a:solidFill>
                  <a:srgbClr val="FFFFFF"/>
                </a:solidFill>
                <a:latin typeface="Arimo Bold"/>
              </a:rPr>
              <a:t> </a:t>
            </a:r>
          </a:p>
        </p:txBody>
      </p:sp>
      <p:sp>
        <p:nvSpPr>
          <p:cNvPr id="25" name="TextBox 25"/>
          <p:cNvSpPr txBox="1"/>
          <p:nvPr/>
        </p:nvSpPr>
        <p:spPr>
          <a:xfrm>
            <a:off x="5622936" y="6031482"/>
            <a:ext cx="3031642" cy="712470"/>
          </a:xfrm>
          <a:prstGeom prst="rect">
            <a:avLst/>
          </a:prstGeom>
        </p:spPr>
        <p:txBody>
          <a:bodyPr lIns="0" tIns="0" rIns="0" bIns="0" rtlCol="0" anchor="t">
            <a:spAutoFit/>
          </a:bodyPr>
          <a:lstStyle/>
          <a:p>
            <a:pPr algn="ctr">
              <a:lnSpc>
                <a:spcPts val="5880"/>
              </a:lnSpc>
              <a:spcBef>
                <a:spcPct val="0"/>
              </a:spcBef>
            </a:pPr>
            <a:r>
              <a:rPr lang="en-US" sz="4200" dirty="0">
                <a:solidFill>
                  <a:srgbClr val="FFFFFF"/>
                </a:solidFill>
                <a:ea typeface="思源黑体 Bold"/>
              </a:rPr>
              <a:t> </a:t>
            </a:r>
          </a:p>
        </p:txBody>
      </p:sp>
      <p:sp>
        <p:nvSpPr>
          <p:cNvPr id="26" name="TextBox 26"/>
          <p:cNvSpPr txBox="1"/>
          <p:nvPr/>
        </p:nvSpPr>
        <p:spPr>
          <a:xfrm>
            <a:off x="9779660" y="5997027"/>
            <a:ext cx="3282337" cy="712470"/>
          </a:xfrm>
          <a:prstGeom prst="rect">
            <a:avLst/>
          </a:prstGeom>
        </p:spPr>
        <p:txBody>
          <a:bodyPr lIns="0" tIns="0" rIns="0" bIns="0" rtlCol="0" anchor="t">
            <a:spAutoFit/>
          </a:bodyPr>
          <a:lstStyle/>
          <a:p>
            <a:pPr algn="ctr">
              <a:lnSpc>
                <a:spcPts val="5880"/>
              </a:lnSpc>
              <a:spcBef>
                <a:spcPct val="0"/>
              </a:spcBef>
            </a:pPr>
            <a:r>
              <a:rPr lang="en-US" sz="4200" dirty="0">
                <a:solidFill>
                  <a:srgbClr val="FFFFFF"/>
                </a:solidFill>
                <a:ea typeface="思源黑体 Bold"/>
              </a:rPr>
              <a:t> </a:t>
            </a:r>
          </a:p>
        </p:txBody>
      </p:sp>
      <p:sp>
        <p:nvSpPr>
          <p:cNvPr id="27" name="TextBox 27"/>
          <p:cNvSpPr txBox="1"/>
          <p:nvPr/>
        </p:nvSpPr>
        <p:spPr>
          <a:xfrm>
            <a:off x="5351350" y="6970009"/>
            <a:ext cx="3574814" cy="712470"/>
          </a:xfrm>
          <a:prstGeom prst="rect">
            <a:avLst/>
          </a:prstGeom>
        </p:spPr>
        <p:txBody>
          <a:bodyPr lIns="0" tIns="0" rIns="0" bIns="0" rtlCol="0" anchor="t">
            <a:spAutoFit/>
          </a:bodyPr>
          <a:lstStyle/>
          <a:p>
            <a:pPr algn="ctr">
              <a:lnSpc>
                <a:spcPts val="5880"/>
              </a:lnSpc>
              <a:spcBef>
                <a:spcPct val="0"/>
              </a:spcBef>
            </a:pPr>
            <a:r>
              <a:rPr lang="en-US" sz="4200" b="1" dirty="0">
                <a:solidFill>
                  <a:srgbClr val="642CC1"/>
                </a:solidFill>
                <a:ea typeface="思源黑体 Bold"/>
              </a:rPr>
              <a:t>Jessie Yang </a:t>
            </a:r>
          </a:p>
        </p:txBody>
      </p:sp>
      <p:sp>
        <p:nvSpPr>
          <p:cNvPr id="28" name="TextBox 28"/>
          <p:cNvSpPr txBox="1"/>
          <p:nvPr/>
        </p:nvSpPr>
        <p:spPr>
          <a:xfrm>
            <a:off x="9633421" y="6990127"/>
            <a:ext cx="3574814" cy="712470"/>
          </a:xfrm>
          <a:prstGeom prst="rect">
            <a:avLst/>
          </a:prstGeom>
        </p:spPr>
        <p:txBody>
          <a:bodyPr lIns="0" tIns="0" rIns="0" bIns="0" rtlCol="0" anchor="t">
            <a:spAutoFit/>
          </a:bodyPr>
          <a:lstStyle/>
          <a:p>
            <a:pPr algn="ctr">
              <a:lnSpc>
                <a:spcPts val="5880"/>
              </a:lnSpc>
              <a:spcBef>
                <a:spcPct val="0"/>
              </a:spcBef>
            </a:pPr>
            <a:r>
              <a:rPr lang="en-US" sz="1200" b="1" dirty="0">
                <a:solidFill>
                  <a:srgbClr val="642CC1"/>
                </a:solidFill>
                <a:latin typeface="Arimo Bold"/>
              </a:rPr>
              <a:t> </a:t>
            </a:r>
            <a:r>
              <a:rPr lang="en-US" sz="4200" b="1" dirty="0">
                <a:solidFill>
                  <a:srgbClr val="642CC1"/>
                </a:solidFill>
                <a:ea typeface="思源黑体 Bold"/>
              </a:rPr>
              <a:t>Ariel Zhu</a:t>
            </a:r>
          </a:p>
        </p:txBody>
      </p:sp>
      <p:sp>
        <p:nvSpPr>
          <p:cNvPr id="29" name="TextBox 29"/>
          <p:cNvSpPr txBox="1"/>
          <p:nvPr/>
        </p:nvSpPr>
        <p:spPr>
          <a:xfrm>
            <a:off x="4295060" y="461410"/>
            <a:ext cx="8719035" cy="3132396"/>
          </a:xfrm>
          <a:prstGeom prst="rect">
            <a:avLst/>
          </a:prstGeom>
        </p:spPr>
        <p:txBody>
          <a:bodyPr lIns="0" tIns="0" rIns="0" bIns="0" rtlCol="0" anchor="t">
            <a:spAutoFit/>
          </a:bodyPr>
          <a:lstStyle/>
          <a:p>
            <a:pPr algn="ctr">
              <a:lnSpc>
                <a:spcPts val="12599"/>
              </a:lnSpc>
              <a:spcBef>
                <a:spcPct val="0"/>
              </a:spcBef>
            </a:pPr>
            <a:r>
              <a:rPr lang="en-US" sz="9000" b="1" dirty="0">
                <a:solidFill>
                  <a:srgbClr val="642CC1"/>
                </a:solidFill>
                <a:ea typeface="思源黑体-粗体 Bold"/>
              </a:rPr>
              <a:t>TEAM MEMBERS</a:t>
            </a:r>
          </a:p>
          <a:p>
            <a:pPr algn="ctr">
              <a:lnSpc>
                <a:spcPts val="12599"/>
              </a:lnSpc>
              <a:spcBef>
                <a:spcPct val="0"/>
              </a:spcBef>
            </a:pPr>
            <a:r>
              <a:rPr lang="en-US" sz="6000" b="1" dirty="0">
                <a:solidFill>
                  <a:srgbClr val="642CC1"/>
                </a:solidFill>
                <a:ea typeface="思源黑体-粗体 Bold"/>
              </a:rPr>
              <a:t>Group 9</a:t>
            </a:r>
          </a:p>
        </p:txBody>
      </p:sp>
      <p:grpSp>
        <p:nvGrpSpPr>
          <p:cNvPr id="30" name="Group 18">
            <a:extLst>
              <a:ext uri="{FF2B5EF4-FFF2-40B4-BE49-F238E27FC236}">
                <a16:creationId xmlns:a16="http://schemas.microsoft.com/office/drawing/2014/main" id="{31938BAF-C106-9048-AE45-5A27CB5D142E}"/>
              </a:ext>
            </a:extLst>
          </p:cNvPr>
          <p:cNvGrpSpPr>
            <a:grpSpLocks noChangeAspect="1"/>
          </p:cNvGrpSpPr>
          <p:nvPr/>
        </p:nvGrpSpPr>
        <p:grpSpPr>
          <a:xfrm>
            <a:off x="13697659" y="3613823"/>
            <a:ext cx="3574814" cy="2375126"/>
            <a:chOff x="0" y="0"/>
            <a:chExt cx="6365240" cy="4229100"/>
          </a:xfrm>
        </p:grpSpPr>
        <p:sp>
          <p:nvSpPr>
            <p:cNvPr id="31" name="Freeform 19">
              <a:extLst>
                <a:ext uri="{FF2B5EF4-FFF2-40B4-BE49-F238E27FC236}">
                  <a16:creationId xmlns:a16="http://schemas.microsoft.com/office/drawing/2014/main" id="{C1EE055B-7CB0-C947-BE81-B6DC4659128F}"/>
                </a:ext>
              </a:extLst>
            </p:cNvPr>
            <p:cNvSpPr/>
            <p:nvPr/>
          </p:nvSpPr>
          <p:spPr>
            <a:xfrm>
              <a:off x="0" y="0"/>
              <a:ext cx="6365240" cy="4229100"/>
            </a:xfrm>
            <a:custGeom>
              <a:avLst/>
              <a:gdLst/>
              <a:ahLst/>
              <a:cxnLst/>
              <a:rect l="l" t="t" r="r" b="b"/>
              <a:pathLst>
                <a:path w="6365240" h="422910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a:solidFill>
                <a:srgbClr val="000000"/>
              </a:solidFill>
            </a:ln>
          </p:spPr>
        </p:sp>
      </p:grpSp>
      <p:sp>
        <p:nvSpPr>
          <p:cNvPr id="32" name="TextBox 26">
            <a:extLst>
              <a:ext uri="{FF2B5EF4-FFF2-40B4-BE49-F238E27FC236}">
                <a16:creationId xmlns:a16="http://schemas.microsoft.com/office/drawing/2014/main" id="{4961F07E-0D6F-F043-9504-ED992E9D722D}"/>
              </a:ext>
            </a:extLst>
          </p:cNvPr>
          <p:cNvSpPr txBox="1"/>
          <p:nvPr/>
        </p:nvSpPr>
        <p:spPr>
          <a:xfrm>
            <a:off x="13925766" y="6016960"/>
            <a:ext cx="3282337" cy="712470"/>
          </a:xfrm>
          <a:prstGeom prst="rect">
            <a:avLst/>
          </a:prstGeom>
        </p:spPr>
        <p:txBody>
          <a:bodyPr lIns="0" tIns="0" rIns="0" bIns="0" rtlCol="0" anchor="t">
            <a:spAutoFit/>
          </a:bodyPr>
          <a:lstStyle/>
          <a:p>
            <a:pPr algn="ctr">
              <a:lnSpc>
                <a:spcPts val="5880"/>
              </a:lnSpc>
              <a:spcBef>
                <a:spcPct val="0"/>
              </a:spcBef>
            </a:pPr>
            <a:r>
              <a:rPr lang="en-US" sz="4200" dirty="0">
                <a:solidFill>
                  <a:srgbClr val="FFFFFF"/>
                </a:solidFill>
                <a:ea typeface="思源黑体 Bold"/>
              </a:rPr>
              <a:t> </a:t>
            </a:r>
          </a:p>
        </p:txBody>
      </p:sp>
      <p:sp>
        <p:nvSpPr>
          <p:cNvPr id="33" name="TextBox 28">
            <a:extLst>
              <a:ext uri="{FF2B5EF4-FFF2-40B4-BE49-F238E27FC236}">
                <a16:creationId xmlns:a16="http://schemas.microsoft.com/office/drawing/2014/main" id="{464A7C80-B680-E940-8916-73B0EBBEAA22}"/>
              </a:ext>
            </a:extLst>
          </p:cNvPr>
          <p:cNvSpPr txBox="1"/>
          <p:nvPr/>
        </p:nvSpPr>
        <p:spPr>
          <a:xfrm>
            <a:off x="13697656" y="6927709"/>
            <a:ext cx="3574814" cy="712470"/>
          </a:xfrm>
          <a:prstGeom prst="rect">
            <a:avLst/>
          </a:prstGeom>
        </p:spPr>
        <p:txBody>
          <a:bodyPr lIns="0" tIns="0" rIns="0" bIns="0" rtlCol="0" anchor="t">
            <a:spAutoFit/>
          </a:bodyPr>
          <a:lstStyle/>
          <a:p>
            <a:pPr algn="ctr">
              <a:lnSpc>
                <a:spcPts val="5880"/>
              </a:lnSpc>
              <a:spcBef>
                <a:spcPct val="0"/>
              </a:spcBef>
            </a:pPr>
            <a:r>
              <a:rPr lang="en-US" sz="1200" b="1" dirty="0">
                <a:solidFill>
                  <a:srgbClr val="642CC1"/>
                </a:solidFill>
                <a:latin typeface="Arimo Bold"/>
              </a:rPr>
              <a:t> </a:t>
            </a:r>
            <a:r>
              <a:rPr lang="en-US" sz="4200" b="1" dirty="0" err="1">
                <a:solidFill>
                  <a:srgbClr val="642CC1"/>
                </a:solidFill>
                <a:ea typeface="思源黑体 Bold"/>
              </a:rPr>
              <a:t>Shampire</a:t>
            </a:r>
            <a:r>
              <a:rPr lang="en-US" sz="4200" b="1" dirty="0">
                <a:solidFill>
                  <a:srgbClr val="642CC1"/>
                </a:solidFill>
                <a:ea typeface="思源黑体 Bold"/>
              </a:rPr>
              <a:t> Wang</a:t>
            </a:r>
          </a:p>
        </p:txBody>
      </p:sp>
      <p:sp>
        <p:nvSpPr>
          <p:cNvPr id="34" name="TextBox 22">
            <a:extLst>
              <a:ext uri="{FF2B5EF4-FFF2-40B4-BE49-F238E27FC236}">
                <a16:creationId xmlns:a16="http://schemas.microsoft.com/office/drawing/2014/main" id="{6028DECA-0420-8449-A49A-0C9881E60E50}"/>
              </a:ext>
            </a:extLst>
          </p:cNvPr>
          <p:cNvSpPr txBox="1"/>
          <p:nvPr/>
        </p:nvSpPr>
        <p:spPr>
          <a:xfrm>
            <a:off x="9562470" y="7836338"/>
            <a:ext cx="3574814" cy="434221"/>
          </a:xfrm>
          <a:prstGeom prst="rect">
            <a:avLst/>
          </a:prstGeom>
        </p:spPr>
        <p:txBody>
          <a:bodyPr wrap="square" lIns="0" tIns="0" rIns="0" bIns="0" rtlCol="0" anchor="t">
            <a:spAutoFit/>
          </a:bodyPr>
          <a:lstStyle/>
          <a:p>
            <a:pPr algn="ctr">
              <a:lnSpc>
                <a:spcPts val="3640"/>
              </a:lnSpc>
              <a:spcBef>
                <a:spcPct val="0"/>
              </a:spcBef>
            </a:pPr>
            <a:r>
              <a:rPr lang="en-US" sz="2600" dirty="0">
                <a:solidFill>
                  <a:srgbClr val="642CC1"/>
                </a:solidFill>
                <a:ea typeface="思源黑体"/>
              </a:rPr>
              <a:t>Personal Description</a:t>
            </a:r>
          </a:p>
        </p:txBody>
      </p:sp>
      <p:pic>
        <p:nvPicPr>
          <p:cNvPr id="37" name="Picture 36" descr="A picture containing vector graphics, businesscard&#10;&#10;Description automatically generated">
            <a:extLst>
              <a:ext uri="{FF2B5EF4-FFF2-40B4-BE49-F238E27FC236}">
                <a16:creationId xmlns:a16="http://schemas.microsoft.com/office/drawing/2014/main" id="{B38B6EE8-0395-F749-A371-A744FD8FE7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5847" y="3613823"/>
            <a:ext cx="2362994" cy="2366149"/>
          </a:xfrm>
          <a:prstGeom prst="rect">
            <a:avLst/>
          </a:prstGeom>
        </p:spPr>
      </p:pic>
      <p:pic>
        <p:nvPicPr>
          <p:cNvPr id="39" name="Picture 38" descr="A person wearing glasses&#10;&#10;Description automatically generated with medium confidence">
            <a:extLst>
              <a:ext uri="{FF2B5EF4-FFF2-40B4-BE49-F238E27FC236}">
                <a16:creationId xmlns:a16="http://schemas.microsoft.com/office/drawing/2014/main" id="{ACD414DB-17AF-994C-9253-39E68AC4CA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3600" y="3645972"/>
            <a:ext cx="2296788" cy="2296788"/>
          </a:xfrm>
          <a:prstGeom prst="rect">
            <a:avLst/>
          </a:prstGeom>
        </p:spPr>
      </p:pic>
      <p:pic>
        <p:nvPicPr>
          <p:cNvPr id="41" name="Picture 40" descr="A close-up of a guitar&#10;&#10;Description automatically generated with medium confidence">
            <a:extLst>
              <a:ext uri="{FF2B5EF4-FFF2-40B4-BE49-F238E27FC236}">
                <a16:creationId xmlns:a16="http://schemas.microsoft.com/office/drawing/2014/main" id="{9842A558-EB84-C649-8A14-923A3372AB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7577" y="3635711"/>
            <a:ext cx="2340135" cy="2340135"/>
          </a:xfrm>
          <a:prstGeom prst="rect">
            <a:avLst/>
          </a:prstGeom>
        </p:spPr>
      </p:pic>
      <p:pic>
        <p:nvPicPr>
          <p:cNvPr id="43" name="Picture 42" descr="A picture containing mammal&#10;&#10;Description automatically generated">
            <a:extLst>
              <a:ext uri="{FF2B5EF4-FFF2-40B4-BE49-F238E27FC236}">
                <a16:creationId xmlns:a16="http://schemas.microsoft.com/office/drawing/2014/main" id="{5AB7DA24-D666-EC45-A20D-F56B776DB2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65582" y="3635711"/>
            <a:ext cx="2283169" cy="228316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sp>
        <p:nvSpPr>
          <p:cNvPr id="3" name="TextBox 3"/>
          <p:cNvSpPr txBox="1"/>
          <p:nvPr/>
        </p:nvSpPr>
        <p:spPr>
          <a:xfrm>
            <a:off x="1575806" y="3341370"/>
            <a:ext cx="8082263" cy="2877967"/>
          </a:xfrm>
          <a:prstGeom prst="rect">
            <a:avLst/>
          </a:prstGeom>
        </p:spPr>
        <p:txBody>
          <a:bodyPr wrap="square" lIns="0" tIns="0" rIns="0" bIns="0" rtlCol="0" anchor="t">
            <a:spAutoFit/>
          </a:bodyPr>
          <a:lstStyle/>
          <a:p>
            <a:pPr>
              <a:lnSpc>
                <a:spcPts val="7680"/>
              </a:lnSpc>
              <a:spcBef>
                <a:spcPct val="0"/>
              </a:spcBef>
            </a:pPr>
            <a:r>
              <a:rPr lang="en-US" sz="4800" dirty="0">
                <a:solidFill>
                  <a:srgbClr val="FFFFFF"/>
                </a:solidFill>
                <a:latin typeface="思源黑体-粗体 Bold"/>
              </a:rPr>
              <a:t>Technologies, Languages, Tools &amp; Algorithms</a:t>
            </a:r>
          </a:p>
          <a:p>
            <a:pPr>
              <a:lnSpc>
                <a:spcPts val="7680"/>
              </a:lnSpc>
              <a:spcBef>
                <a:spcPct val="0"/>
              </a:spcBef>
            </a:pPr>
            <a:endParaRPr lang="en-US" sz="4800" dirty="0">
              <a:solidFill>
                <a:srgbClr val="FFFFFF"/>
              </a:solidFill>
              <a:ea typeface="思源黑体-粗体 Bold"/>
            </a:endParaRPr>
          </a:p>
        </p:txBody>
      </p:sp>
      <p:sp>
        <p:nvSpPr>
          <p:cNvPr id="4" name="TextBox 4"/>
          <p:cNvSpPr txBox="1"/>
          <p:nvPr/>
        </p:nvSpPr>
        <p:spPr>
          <a:xfrm>
            <a:off x="1556756" y="1345565"/>
            <a:ext cx="4639153" cy="2176780"/>
          </a:xfrm>
          <a:prstGeom prst="rect">
            <a:avLst/>
          </a:prstGeom>
        </p:spPr>
        <p:txBody>
          <a:bodyPr lIns="0" tIns="0" rIns="0" bIns="0" rtlCol="0" anchor="t">
            <a:spAutoFit/>
          </a:bodyPr>
          <a:lstStyle/>
          <a:p>
            <a:pPr>
              <a:lnSpc>
                <a:spcPts val="16640"/>
              </a:lnSpc>
            </a:pPr>
            <a:r>
              <a:rPr lang="en-US" sz="10400">
                <a:solidFill>
                  <a:srgbClr val="FFFFFF"/>
                </a:solidFill>
                <a:latin typeface="Kollektif Bold"/>
              </a:rPr>
              <a:t>Part  4</a:t>
            </a:r>
          </a:p>
        </p:txBody>
      </p:sp>
      <p:sp>
        <p:nvSpPr>
          <p:cNvPr id="5" name="AutoShape 5"/>
          <p:cNvSpPr/>
          <p:nvPr/>
        </p:nvSpPr>
        <p:spPr>
          <a:xfrm>
            <a:off x="1556756" y="5140695"/>
            <a:ext cx="7587244" cy="0"/>
          </a:xfrm>
          <a:prstGeom prst="line">
            <a:avLst/>
          </a:prstGeom>
          <a:ln w="28575" cap="rnd">
            <a:solidFill>
              <a:srgbClr val="FFFFFF"/>
            </a:solidFill>
            <a:prstDash val="solid"/>
            <a:headEnd type="none" w="sm" len="sm"/>
            <a:tailEnd type="none" w="sm" len="sm"/>
          </a:ln>
        </p:spPr>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0544704" y="778214"/>
            <a:ext cx="6809846" cy="8730572"/>
          </a:xfrm>
          <a:prstGeom prst="rect">
            <a:avLst/>
          </a:prstGeom>
        </p:spPr>
      </p:pic>
      <p:grpSp>
        <p:nvGrpSpPr>
          <p:cNvPr id="7" name="Group 7"/>
          <p:cNvGrpSpPr/>
          <p:nvPr/>
        </p:nvGrpSpPr>
        <p:grpSpPr>
          <a:xfrm>
            <a:off x="1451981" y="6138552"/>
            <a:ext cx="8206089" cy="2491244"/>
            <a:chOff x="0" y="0"/>
            <a:chExt cx="10941453" cy="3321659"/>
          </a:xfrm>
        </p:grpSpPr>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321659" cy="3321659"/>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809897" y="0"/>
              <a:ext cx="3321659" cy="3321659"/>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619793" y="0"/>
              <a:ext cx="3321659" cy="3321659"/>
            </a:xfrm>
            <a:prstGeom prst="rect">
              <a:avLst/>
            </a:prstGeom>
          </p:spPr>
        </p:pic>
      </p:grpSp>
      <p:sp>
        <p:nvSpPr>
          <p:cNvPr id="11" name="TextBox 11"/>
          <p:cNvSpPr txBox="1"/>
          <p:nvPr/>
        </p:nvSpPr>
        <p:spPr>
          <a:xfrm>
            <a:off x="2023182" y="6481204"/>
            <a:ext cx="1220038" cy="1644015"/>
          </a:xfrm>
          <a:prstGeom prst="rect">
            <a:avLst/>
          </a:prstGeom>
        </p:spPr>
        <p:txBody>
          <a:bodyPr lIns="0" tIns="0" rIns="0" bIns="0" rtlCol="0" anchor="t">
            <a:spAutoFit/>
          </a:bodyPr>
          <a:lstStyle/>
          <a:p>
            <a:pPr marL="0" lvl="0" indent="0" algn="ctr">
              <a:lnSpc>
                <a:spcPts val="6720"/>
              </a:lnSpc>
              <a:spcBef>
                <a:spcPct val="0"/>
              </a:spcBef>
            </a:pPr>
            <a:r>
              <a:rPr lang="en-US" sz="4200">
                <a:solidFill>
                  <a:srgbClr val="FFFFFF"/>
                </a:solidFill>
                <a:ea typeface="思源黑体-粗体 Bold"/>
              </a:rPr>
              <a:t>营销计划</a:t>
            </a:r>
          </a:p>
        </p:txBody>
      </p:sp>
      <p:sp>
        <p:nvSpPr>
          <p:cNvPr id="12" name="TextBox 12"/>
          <p:cNvSpPr txBox="1"/>
          <p:nvPr/>
        </p:nvSpPr>
        <p:spPr>
          <a:xfrm>
            <a:off x="4945007" y="6481204"/>
            <a:ext cx="1220038" cy="1644015"/>
          </a:xfrm>
          <a:prstGeom prst="rect">
            <a:avLst/>
          </a:prstGeom>
        </p:spPr>
        <p:txBody>
          <a:bodyPr lIns="0" tIns="0" rIns="0" bIns="0" rtlCol="0" anchor="t">
            <a:spAutoFit/>
          </a:bodyPr>
          <a:lstStyle/>
          <a:p>
            <a:pPr marL="0" lvl="0" indent="0" algn="ctr">
              <a:lnSpc>
                <a:spcPts val="6720"/>
              </a:lnSpc>
              <a:spcBef>
                <a:spcPct val="0"/>
              </a:spcBef>
            </a:pPr>
            <a:r>
              <a:rPr lang="en-US" sz="4200">
                <a:solidFill>
                  <a:srgbClr val="FFFFFF"/>
                </a:solidFill>
                <a:ea typeface="思源黑体-粗体 Bold"/>
              </a:rPr>
              <a:t>顾客管理</a:t>
            </a:r>
          </a:p>
        </p:txBody>
      </p:sp>
      <p:sp>
        <p:nvSpPr>
          <p:cNvPr id="13" name="TextBox 13"/>
          <p:cNvSpPr txBox="1"/>
          <p:nvPr/>
        </p:nvSpPr>
        <p:spPr>
          <a:xfrm>
            <a:off x="7817955" y="6481204"/>
            <a:ext cx="1220038" cy="1644015"/>
          </a:xfrm>
          <a:prstGeom prst="rect">
            <a:avLst/>
          </a:prstGeom>
        </p:spPr>
        <p:txBody>
          <a:bodyPr lIns="0" tIns="0" rIns="0" bIns="0" rtlCol="0" anchor="t">
            <a:spAutoFit/>
          </a:bodyPr>
          <a:lstStyle/>
          <a:p>
            <a:pPr marL="0" lvl="0" indent="0" algn="ctr">
              <a:lnSpc>
                <a:spcPts val="6720"/>
              </a:lnSpc>
              <a:spcBef>
                <a:spcPct val="0"/>
              </a:spcBef>
            </a:pPr>
            <a:r>
              <a:rPr lang="en-US" sz="4200">
                <a:solidFill>
                  <a:srgbClr val="FFFFFF"/>
                </a:solidFill>
                <a:ea typeface="思源黑体-粗体 Bold"/>
              </a:rPr>
              <a:t>外围宣传</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grpSp>
        <p:nvGrpSpPr>
          <p:cNvPr id="3" name="Group 3"/>
          <p:cNvGrpSpPr/>
          <p:nvPr/>
        </p:nvGrpSpPr>
        <p:grpSpPr>
          <a:xfrm>
            <a:off x="12264253" y="1218123"/>
            <a:ext cx="4658203" cy="2304415"/>
            <a:chOff x="0" y="0"/>
            <a:chExt cx="6210937" cy="3072553"/>
          </a:xfrm>
        </p:grpSpPr>
        <p:sp>
          <p:nvSpPr>
            <p:cNvPr id="4" name="TextBox 4"/>
            <p:cNvSpPr txBox="1"/>
            <p:nvPr/>
          </p:nvSpPr>
          <p:spPr>
            <a:xfrm>
              <a:off x="25400" y="1921298"/>
              <a:ext cx="6185537" cy="1151255"/>
            </a:xfrm>
            <a:prstGeom prst="rect">
              <a:avLst/>
            </a:prstGeom>
          </p:spPr>
          <p:txBody>
            <a:bodyPr lIns="0" tIns="0" rIns="0" bIns="0" rtlCol="0" anchor="t">
              <a:spAutoFit/>
            </a:bodyPr>
            <a:lstStyle/>
            <a:p>
              <a:pPr algn="r">
                <a:lnSpc>
                  <a:spcPts val="7680"/>
                </a:lnSpc>
                <a:spcBef>
                  <a:spcPct val="0"/>
                </a:spcBef>
              </a:pPr>
              <a:r>
                <a:rPr lang="en-US" sz="4800" spc="456">
                  <a:solidFill>
                    <a:srgbClr val="FFFFFF"/>
                  </a:solidFill>
                  <a:ea typeface="思源黑体-粗体 Bold"/>
                </a:rPr>
                <a:t>自我评价</a:t>
              </a:r>
            </a:p>
          </p:txBody>
        </p:sp>
        <p:sp>
          <p:nvSpPr>
            <p:cNvPr id="5" name="TextBox 5"/>
            <p:cNvSpPr txBox="1"/>
            <p:nvPr/>
          </p:nvSpPr>
          <p:spPr>
            <a:xfrm>
              <a:off x="0" y="-600075"/>
              <a:ext cx="6185537" cy="2702348"/>
            </a:xfrm>
            <a:prstGeom prst="rect">
              <a:avLst/>
            </a:prstGeom>
          </p:spPr>
          <p:txBody>
            <a:bodyPr lIns="0" tIns="0" rIns="0" bIns="0" rtlCol="0" anchor="t">
              <a:spAutoFit/>
            </a:bodyPr>
            <a:lstStyle/>
            <a:p>
              <a:pPr algn="r">
                <a:lnSpc>
                  <a:spcPts val="16640"/>
                </a:lnSpc>
              </a:pPr>
              <a:r>
                <a:rPr lang="en-US" sz="10400">
                  <a:solidFill>
                    <a:srgbClr val="FFFFFF"/>
                  </a:solidFill>
                  <a:latin typeface="Kollektif Bold"/>
                </a:rPr>
                <a:t>Part  5</a:t>
              </a:r>
            </a:p>
          </p:txBody>
        </p:sp>
      </p:grpSp>
      <p:sp>
        <p:nvSpPr>
          <p:cNvPr id="6" name="AutoShape 6"/>
          <p:cNvSpPr/>
          <p:nvPr/>
        </p:nvSpPr>
        <p:spPr>
          <a:xfrm>
            <a:off x="10106884" y="4329942"/>
            <a:ext cx="6815571" cy="0"/>
          </a:xfrm>
          <a:prstGeom prst="line">
            <a:avLst/>
          </a:prstGeom>
          <a:ln w="28575" cap="rnd">
            <a:solidFill>
              <a:srgbClr val="FFFFFF"/>
            </a:solidFill>
            <a:prstDash val="solid"/>
            <a:headEnd type="none" w="sm" len="sm"/>
            <a:tailEnd type="none" w="sm" len="sm"/>
          </a:ln>
        </p:spPr>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9861" y="0"/>
            <a:ext cx="12727628" cy="9616228"/>
          </a:xfrm>
          <a:prstGeom prst="rect">
            <a:avLst/>
          </a:prstGeom>
        </p:spPr>
      </p:pic>
      <p:sp>
        <p:nvSpPr>
          <p:cNvPr id="8" name="TextBox 8"/>
          <p:cNvSpPr txBox="1"/>
          <p:nvPr/>
        </p:nvSpPr>
        <p:spPr>
          <a:xfrm>
            <a:off x="10106884" y="5227214"/>
            <a:ext cx="6815571" cy="1638935"/>
          </a:xfrm>
          <a:prstGeom prst="rect">
            <a:avLst/>
          </a:prstGeom>
        </p:spPr>
        <p:txBody>
          <a:bodyPr lIns="0" tIns="0" rIns="0" bIns="0" rtlCol="0" anchor="t">
            <a:spAutoFit/>
          </a:bodyPr>
          <a:lstStyle/>
          <a:p>
            <a:pPr algn="r">
              <a:lnSpc>
                <a:spcPts val="4480"/>
              </a:lnSpc>
              <a:spcBef>
                <a:spcPct val="0"/>
              </a:spcBef>
            </a:pPr>
            <a:r>
              <a:rPr lang="en-US" sz="2800">
                <a:solidFill>
                  <a:srgbClr val="FFFFFF"/>
                </a:solidFill>
                <a:ea typeface="思源黑体"/>
              </a:rPr>
              <a:t>演示文稿是一种交流工具，可以用作演示、报告等。演示文稿是一种交流工具，可以用作演示、讲座、演讲、报告等。</a:t>
            </a:r>
          </a:p>
        </p:txBody>
      </p:sp>
      <p:sp>
        <p:nvSpPr>
          <p:cNvPr id="9" name="TextBox 9"/>
          <p:cNvSpPr txBox="1"/>
          <p:nvPr/>
        </p:nvSpPr>
        <p:spPr>
          <a:xfrm>
            <a:off x="10106884" y="7447915"/>
            <a:ext cx="6815571" cy="1638935"/>
          </a:xfrm>
          <a:prstGeom prst="rect">
            <a:avLst/>
          </a:prstGeom>
        </p:spPr>
        <p:txBody>
          <a:bodyPr lIns="0" tIns="0" rIns="0" bIns="0" rtlCol="0" anchor="t">
            <a:spAutoFit/>
          </a:bodyPr>
          <a:lstStyle/>
          <a:p>
            <a:pPr algn="r">
              <a:lnSpc>
                <a:spcPts val="4480"/>
              </a:lnSpc>
              <a:spcBef>
                <a:spcPct val="0"/>
              </a:spcBef>
            </a:pPr>
            <a:r>
              <a:rPr lang="en-US" sz="2800">
                <a:solidFill>
                  <a:srgbClr val="FFFFFF"/>
                </a:solidFill>
                <a:ea typeface="思源黑体"/>
              </a:rPr>
              <a:t>演示文稿是一种交流工具，可以用作演讲、报告等。演示文稿是一种交流工具，可以用作演示、讲座、演讲、报告等。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grpSp>
        <p:nvGrpSpPr>
          <p:cNvPr id="3" name="Group 3"/>
          <p:cNvGrpSpPr/>
          <p:nvPr/>
        </p:nvGrpSpPr>
        <p:grpSpPr>
          <a:xfrm>
            <a:off x="9490639" y="673094"/>
            <a:ext cx="9170991" cy="9012168"/>
            <a:chOff x="0" y="0"/>
            <a:chExt cx="12227987" cy="12016224"/>
          </a:xfrm>
        </p:grpSpPr>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07348" y="1329879"/>
              <a:ext cx="5380991" cy="569143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75536" y="0"/>
              <a:ext cx="4749759" cy="5691433"/>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307805"/>
              <a:ext cx="5577604" cy="5691433"/>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042391" y="4330380"/>
              <a:ext cx="8185596" cy="7685844"/>
            </a:xfrm>
            <a:prstGeom prst="rect">
              <a:avLst/>
            </a:prstGeom>
          </p:spPr>
        </p:pic>
      </p:grpSp>
      <p:sp>
        <p:nvSpPr>
          <p:cNvPr id="8" name="AutoShape 8"/>
          <p:cNvSpPr/>
          <p:nvPr/>
        </p:nvSpPr>
        <p:spPr>
          <a:xfrm>
            <a:off x="1556756" y="4800600"/>
            <a:ext cx="7587244" cy="0"/>
          </a:xfrm>
          <a:prstGeom prst="line">
            <a:avLst/>
          </a:prstGeom>
          <a:ln w="28575" cap="rnd">
            <a:solidFill>
              <a:srgbClr val="FFFFFF"/>
            </a:solidFill>
            <a:prstDash val="solid"/>
            <a:headEnd type="none" w="sm" len="sm"/>
            <a:tailEnd type="none" w="sm" len="sm"/>
          </a:ln>
        </p:spPr>
      </p:sp>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955" b="79443"/>
          <a:stretch>
            <a:fillRect/>
          </a:stretch>
        </p:blipFill>
        <p:spPr>
          <a:xfrm>
            <a:off x="-238468" y="5841842"/>
            <a:ext cx="6715760" cy="1047722"/>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955" b="79443"/>
          <a:stretch>
            <a:fillRect/>
          </a:stretch>
        </p:blipFill>
        <p:spPr>
          <a:xfrm>
            <a:off x="-238468" y="7042579"/>
            <a:ext cx="6715760" cy="1047722"/>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955" b="79443"/>
          <a:stretch>
            <a:fillRect/>
          </a:stretch>
        </p:blipFill>
        <p:spPr>
          <a:xfrm>
            <a:off x="-238468" y="8322007"/>
            <a:ext cx="6715760" cy="1047722"/>
          </a:xfrm>
          <a:prstGeom prst="rect">
            <a:avLst/>
          </a:prstGeom>
        </p:spPr>
      </p:pic>
      <p:sp>
        <p:nvSpPr>
          <p:cNvPr id="12" name="TextBox 12"/>
          <p:cNvSpPr txBox="1"/>
          <p:nvPr/>
        </p:nvSpPr>
        <p:spPr>
          <a:xfrm>
            <a:off x="1575806" y="3039375"/>
            <a:ext cx="4639153" cy="908685"/>
          </a:xfrm>
          <a:prstGeom prst="rect">
            <a:avLst/>
          </a:prstGeom>
        </p:spPr>
        <p:txBody>
          <a:bodyPr lIns="0" tIns="0" rIns="0" bIns="0" rtlCol="0" anchor="t">
            <a:spAutoFit/>
          </a:bodyPr>
          <a:lstStyle/>
          <a:p>
            <a:pPr>
              <a:lnSpc>
                <a:spcPts val="7680"/>
              </a:lnSpc>
              <a:spcBef>
                <a:spcPct val="0"/>
              </a:spcBef>
            </a:pPr>
            <a:r>
              <a:rPr lang="en-US" sz="4800">
                <a:solidFill>
                  <a:srgbClr val="FFFFFF"/>
                </a:solidFill>
                <a:ea typeface="思源黑体-粗体 Bold"/>
              </a:rPr>
              <a:t>履职能力</a:t>
            </a:r>
          </a:p>
        </p:txBody>
      </p:sp>
      <p:sp>
        <p:nvSpPr>
          <p:cNvPr id="13" name="TextBox 13"/>
          <p:cNvSpPr txBox="1"/>
          <p:nvPr/>
        </p:nvSpPr>
        <p:spPr>
          <a:xfrm>
            <a:off x="1556756" y="1043570"/>
            <a:ext cx="4639153" cy="2176780"/>
          </a:xfrm>
          <a:prstGeom prst="rect">
            <a:avLst/>
          </a:prstGeom>
        </p:spPr>
        <p:txBody>
          <a:bodyPr lIns="0" tIns="0" rIns="0" bIns="0" rtlCol="0" anchor="t">
            <a:spAutoFit/>
          </a:bodyPr>
          <a:lstStyle/>
          <a:p>
            <a:pPr>
              <a:lnSpc>
                <a:spcPts val="16640"/>
              </a:lnSpc>
            </a:pPr>
            <a:r>
              <a:rPr lang="en-US" sz="10400">
                <a:solidFill>
                  <a:srgbClr val="FFFFFF"/>
                </a:solidFill>
                <a:latin typeface="Kollektif Bold"/>
              </a:rPr>
              <a:t>Part  6</a:t>
            </a:r>
          </a:p>
        </p:txBody>
      </p:sp>
      <p:grpSp>
        <p:nvGrpSpPr>
          <p:cNvPr id="14" name="Group 14"/>
          <p:cNvGrpSpPr/>
          <p:nvPr/>
        </p:nvGrpSpPr>
        <p:grpSpPr>
          <a:xfrm>
            <a:off x="1156706" y="6037002"/>
            <a:ext cx="6207583" cy="3126048"/>
            <a:chOff x="0" y="0"/>
            <a:chExt cx="8276778" cy="4168064"/>
          </a:xfrm>
        </p:grpSpPr>
        <p:sp>
          <p:nvSpPr>
            <p:cNvPr id="15" name="TextBox 15"/>
            <p:cNvSpPr txBox="1"/>
            <p:nvPr/>
          </p:nvSpPr>
          <p:spPr>
            <a:xfrm>
              <a:off x="0" y="-161925"/>
              <a:ext cx="8276778" cy="1007745"/>
            </a:xfrm>
            <a:prstGeom prst="rect">
              <a:avLst/>
            </a:prstGeom>
          </p:spPr>
          <p:txBody>
            <a:bodyPr lIns="0" tIns="0" rIns="0" bIns="0" rtlCol="0" anchor="t">
              <a:spAutoFit/>
            </a:bodyPr>
            <a:lstStyle/>
            <a:p>
              <a:pPr marL="906780" lvl="1" indent="-453390">
                <a:lnSpc>
                  <a:spcPts val="6720"/>
                </a:lnSpc>
                <a:buFont typeface="Arial"/>
                <a:buChar char="•"/>
              </a:pPr>
              <a:r>
                <a:rPr lang="en-US" sz="4200">
                  <a:solidFill>
                    <a:srgbClr val="FFFFFF"/>
                  </a:solidFill>
                  <a:ea typeface="思源黑体-粗体 Bold"/>
                </a:rPr>
                <a:t>行业趋势判断</a:t>
              </a:r>
            </a:p>
          </p:txBody>
        </p:sp>
        <p:sp>
          <p:nvSpPr>
            <p:cNvPr id="16" name="TextBox 16"/>
            <p:cNvSpPr txBox="1"/>
            <p:nvPr/>
          </p:nvSpPr>
          <p:spPr>
            <a:xfrm>
              <a:off x="0" y="1454415"/>
              <a:ext cx="8276778" cy="1007745"/>
            </a:xfrm>
            <a:prstGeom prst="rect">
              <a:avLst/>
            </a:prstGeom>
          </p:spPr>
          <p:txBody>
            <a:bodyPr lIns="0" tIns="0" rIns="0" bIns="0" rtlCol="0" anchor="t">
              <a:spAutoFit/>
            </a:bodyPr>
            <a:lstStyle/>
            <a:p>
              <a:pPr marL="906780" lvl="1" indent="-453390">
                <a:lnSpc>
                  <a:spcPts val="6720"/>
                </a:lnSpc>
                <a:buFont typeface="Arial"/>
                <a:buChar char="•"/>
              </a:pPr>
              <a:r>
                <a:rPr lang="en-US" sz="4200">
                  <a:solidFill>
                    <a:srgbClr val="FFFFFF"/>
                  </a:solidFill>
                  <a:ea typeface="思源黑体-粗体 Bold"/>
                </a:rPr>
                <a:t>用户需求分析</a:t>
              </a:r>
            </a:p>
          </p:txBody>
        </p:sp>
        <p:sp>
          <p:nvSpPr>
            <p:cNvPr id="17" name="TextBox 17"/>
            <p:cNvSpPr txBox="1"/>
            <p:nvPr/>
          </p:nvSpPr>
          <p:spPr>
            <a:xfrm>
              <a:off x="0" y="3160319"/>
              <a:ext cx="8276778" cy="1007745"/>
            </a:xfrm>
            <a:prstGeom prst="rect">
              <a:avLst/>
            </a:prstGeom>
          </p:spPr>
          <p:txBody>
            <a:bodyPr lIns="0" tIns="0" rIns="0" bIns="0" rtlCol="0" anchor="t">
              <a:spAutoFit/>
            </a:bodyPr>
            <a:lstStyle/>
            <a:p>
              <a:pPr marL="906780" lvl="1" indent="-453390">
                <a:lnSpc>
                  <a:spcPts val="6720"/>
                </a:lnSpc>
                <a:buFont typeface="Arial"/>
                <a:buChar char="•"/>
              </a:pPr>
              <a:r>
                <a:rPr lang="en-US" sz="4200">
                  <a:solidFill>
                    <a:srgbClr val="FFFFFF"/>
                  </a:solidFill>
                  <a:ea typeface="思源黑体-粗体 Bold"/>
                </a:rPr>
                <a:t>资源整合能力</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1028700"/>
            <a:ext cx="11763064" cy="9802554"/>
          </a:xfrm>
          <a:prstGeom prst="rect">
            <a:avLst/>
          </a:prstGeom>
        </p:spPr>
      </p:pic>
      <p:grpSp>
        <p:nvGrpSpPr>
          <p:cNvPr id="4" name="Group 4"/>
          <p:cNvGrpSpPr/>
          <p:nvPr/>
        </p:nvGrpSpPr>
        <p:grpSpPr>
          <a:xfrm>
            <a:off x="1390884" y="3802778"/>
            <a:ext cx="13634649" cy="4428916"/>
            <a:chOff x="0" y="-800100"/>
            <a:chExt cx="18179531" cy="5905221"/>
          </a:xfrm>
        </p:grpSpPr>
        <p:sp>
          <p:nvSpPr>
            <p:cNvPr id="5" name="TextBox 5"/>
            <p:cNvSpPr txBox="1"/>
            <p:nvPr/>
          </p:nvSpPr>
          <p:spPr>
            <a:xfrm>
              <a:off x="0" y="-800100"/>
              <a:ext cx="18179531" cy="4837116"/>
            </a:xfrm>
            <a:prstGeom prst="rect">
              <a:avLst/>
            </a:prstGeom>
          </p:spPr>
          <p:txBody>
            <a:bodyPr lIns="0" tIns="0" rIns="0" bIns="0" rtlCol="0" anchor="t">
              <a:spAutoFit/>
            </a:bodyPr>
            <a:lstStyle/>
            <a:p>
              <a:pPr>
                <a:lnSpc>
                  <a:spcPts val="29450"/>
                </a:lnSpc>
                <a:spcBef>
                  <a:spcPct val="0"/>
                </a:spcBef>
              </a:pPr>
              <a:r>
                <a:rPr lang="en-US" sz="21035">
                  <a:solidFill>
                    <a:srgbClr val="FFFFFF"/>
                  </a:solidFill>
                  <a:latin typeface="Kollektif Bold"/>
                </a:rPr>
                <a:t>Thanks</a:t>
              </a:r>
            </a:p>
          </p:txBody>
        </p:sp>
        <p:sp>
          <p:nvSpPr>
            <p:cNvPr id="6" name="TextBox 6"/>
            <p:cNvSpPr txBox="1"/>
            <p:nvPr/>
          </p:nvSpPr>
          <p:spPr>
            <a:xfrm>
              <a:off x="109287" y="3884616"/>
              <a:ext cx="9212985" cy="1220505"/>
            </a:xfrm>
            <a:prstGeom prst="rect">
              <a:avLst/>
            </a:prstGeom>
          </p:spPr>
          <p:txBody>
            <a:bodyPr lIns="0" tIns="0" rIns="0" bIns="0" rtlCol="0" anchor="t">
              <a:spAutoFit/>
            </a:bodyPr>
            <a:lstStyle/>
            <a:p>
              <a:pPr>
                <a:lnSpc>
                  <a:spcPts val="7744"/>
                </a:lnSpc>
              </a:pPr>
              <a:r>
                <a:rPr lang="en-US" sz="5163" spc="686" dirty="0">
                  <a:solidFill>
                    <a:srgbClr val="FFFFFF"/>
                  </a:solidFill>
                  <a:ea typeface="思源黑体-粗体 Bold"/>
                </a:rPr>
                <a:t>FOR WATCHING</a:t>
              </a: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71238" y="0"/>
            <a:ext cx="6114488" cy="35686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96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86126" y="693489"/>
            <a:ext cx="16073174" cy="8900022"/>
          </a:xfrm>
          <a:prstGeom prst="rect">
            <a:avLst/>
          </a:prstGeom>
        </p:spPr>
      </p:pic>
      <p:sp>
        <p:nvSpPr>
          <p:cNvPr id="4" name="TextBox 4"/>
          <p:cNvSpPr txBox="1"/>
          <p:nvPr/>
        </p:nvSpPr>
        <p:spPr>
          <a:xfrm>
            <a:off x="6246024" y="2616964"/>
            <a:ext cx="10163367" cy="5138807"/>
          </a:xfrm>
          <a:prstGeom prst="rect">
            <a:avLst/>
          </a:prstGeom>
        </p:spPr>
        <p:txBody>
          <a:bodyPr lIns="0" tIns="0" rIns="0" bIns="0" rtlCol="0" anchor="t">
            <a:spAutoFit/>
          </a:bodyPr>
          <a:lstStyle/>
          <a:p>
            <a:pPr marL="701010" lvl="1" indent="-350505">
              <a:lnSpc>
                <a:spcPts val="5844"/>
              </a:lnSpc>
              <a:buFont typeface="Arial"/>
              <a:buChar char="•"/>
            </a:pPr>
            <a:r>
              <a:rPr lang="en-US" sz="3246" dirty="0">
                <a:solidFill>
                  <a:srgbClr val="FFFFFF"/>
                </a:solidFill>
                <a:latin typeface="思源黑体-粗体 Bold"/>
              </a:rPr>
              <a:t>Topic Selected</a:t>
            </a:r>
          </a:p>
          <a:p>
            <a:pPr marL="701010" lvl="1" indent="-350505">
              <a:lnSpc>
                <a:spcPts val="5844"/>
              </a:lnSpc>
              <a:buFont typeface="Arial"/>
              <a:buChar char="•"/>
            </a:pPr>
            <a:r>
              <a:rPr lang="en-US" sz="3246" dirty="0">
                <a:solidFill>
                  <a:srgbClr val="FFFFFF"/>
                </a:solidFill>
                <a:latin typeface="思源黑体-粗体 Bold"/>
              </a:rPr>
              <a:t>Source of Data</a:t>
            </a:r>
          </a:p>
          <a:p>
            <a:pPr marL="701010" lvl="1" indent="-350505">
              <a:lnSpc>
                <a:spcPts val="5844"/>
              </a:lnSpc>
              <a:buFont typeface="Arial"/>
              <a:buChar char="•"/>
            </a:pPr>
            <a:r>
              <a:rPr lang="en-US" sz="3246" dirty="0">
                <a:solidFill>
                  <a:srgbClr val="FFFFFF"/>
                </a:solidFill>
                <a:latin typeface="思源黑体-粗体 Bold"/>
              </a:rPr>
              <a:t>Analysis Phases</a:t>
            </a:r>
          </a:p>
          <a:p>
            <a:pPr marL="701010" lvl="1" indent="-350505">
              <a:lnSpc>
                <a:spcPts val="5844"/>
              </a:lnSpc>
              <a:buFont typeface="Arial"/>
              <a:buChar char="•"/>
            </a:pPr>
            <a:r>
              <a:rPr lang="en-US" sz="3246" dirty="0">
                <a:solidFill>
                  <a:srgbClr val="FFFFFF"/>
                </a:solidFill>
                <a:latin typeface="思源黑体-粗体 Bold"/>
              </a:rPr>
              <a:t>Technologies, Languages, Tools &amp; Algorithms</a:t>
            </a:r>
          </a:p>
          <a:p>
            <a:pPr marL="701010" lvl="1" indent="-350505">
              <a:lnSpc>
                <a:spcPts val="5844"/>
              </a:lnSpc>
              <a:buFont typeface="Arial"/>
              <a:buChar char="•"/>
            </a:pPr>
            <a:r>
              <a:rPr lang="en-US" sz="3246" dirty="0">
                <a:solidFill>
                  <a:srgbClr val="FFFFFF"/>
                </a:solidFill>
                <a:latin typeface="思源黑体-粗体 Bold"/>
              </a:rPr>
              <a:t>Results</a:t>
            </a:r>
          </a:p>
          <a:p>
            <a:pPr marL="701010" lvl="1" indent="-350505">
              <a:lnSpc>
                <a:spcPts val="5844"/>
              </a:lnSpc>
              <a:buFont typeface="Arial"/>
              <a:buChar char="•"/>
            </a:pPr>
            <a:r>
              <a:rPr lang="en-US" sz="3246" dirty="0">
                <a:solidFill>
                  <a:srgbClr val="FFFFFF"/>
                </a:solidFill>
                <a:latin typeface="思源黑体-粗体 Bold"/>
              </a:rPr>
              <a:t>Recommendations for Future Analysis</a:t>
            </a:r>
          </a:p>
          <a:p>
            <a:pPr marL="701010" lvl="1" indent="-350505">
              <a:lnSpc>
                <a:spcPts val="5844"/>
              </a:lnSpc>
              <a:buFont typeface="Arial"/>
              <a:buChar char="•"/>
            </a:pPr>
            <a:r>
              <a:rPr lang="en-US" sz="3246" dirty="0">
                <a:solidFill>
                  <a:srgbClr val="FFFFFF"/>
                </a:solidFill>
                <a:latin typeface="思源黑体-粗体 Bold"/>
              </a:rPr>
              <a:t>Difficulties Met</a:t>
            </a:r>
          </a:p>
        </p:txBody>
      </p:sp>
      <p:sp>
        <p:nvSpPr>
          <p:cNvPr id="5" name="TextBox 5"/>
          <p:cNvSpPr txBox="1"/>
          <p:nvPr/>
        </p:nvSpPr>
        <p:spPr>
          <a:xfrm>
            <a:off x="2596608" y="2030418"/>
            <a:ext cx="3649416" cy="2788285"/>
          </a:xfrm>
          <a:prstGeom prst="rect">
            <a:avLst/>
          </a:prstGeom>
        </p:spPr>
        <p:txBody>
          <a:bodyPr lIns="0" tIns="0" rIns="0" bIns="0" rtlCol="0" anchor="t">
            <a:spAutoFit/>
          </a:bodyPr>
          <a:lstStyle/>
          <a:p>
            <a:pPr algn="ctr">
              <a:lnSpc>
                <a:spcPts val="7489"/>
              </a:lnSpc>
            </a:pPr>
            <a:r>
              <a:rPr lang="en-US" sz="5350">
                <a:solidFill>
                  <a:srgbClr val="FFFFFF"/>
                </a:solidFill>
                <a:latin typeface="思源黑体-粗体 Bold"/>
              </a:rPr>
              <a:t>Table</a:t>
            </a:r>
          </a:p>
          <a:p>
            <a:pPr algn="ctr">
              <a:lnSpc>
                <a:spcPts val="7489"/>
              </a:lnSpc>
            </a:pPr>
            <a:r>
              <a:rPr lang="en-US" sz="5350">
                <a:solidFill>
                  <a:srgbClr val="FFFFFF"/>
                </a:solidFill>
                <a:latin typeface="思源黑体-粗体 Bold"/>
              </a:rPr>
              <a:t>of</a:t>
            </a:r>
          </a:p>
          <a:p>
            <a:pPr algn="ctr">
              <a:lnSpc>
                <a:spcPts val="7490"/>
              </a:lnSpc>
              <a:spcBef>
                <a:spcPct val="0"/>
              </a:spcBef>
            </a:pPr>
            <a:r>
              <a:rPr lang="en-US" sz="5349">
                <a:solidFill>
                  <a:srgbClr val="FFFFFF"/>
                </a:solidFill>
                <a:latin typeface="思源黑体-粗体 Bold"/>
              </a:rPr>
              <a:t>Content</a:t>
            </a:r>
          </a:p>
        </p:txBody>
      </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596608" y="5071408"/>
            <a:ext cx="3649416" cy="34266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928097" y="713321"/>
            <a:ext cx="11625416" cy="8860358"/>
          </a:xfrm>
          <a:prstGeom prst="rect">
            <a:avLst/>
          </a:prstGeom>
        </p:spPr>
      </p:pic>
      <p:grpSp>
        <p:nvGrpSpPr>
          <p:cNvPr id="4" name="Group 4"/>
          <p:cNvGrpSpPr/>
          <p:nvPr/>
        </p:nvGrpSpPr>
        <p:grpSpPr>
          <a:xfrm>
            <a:off x="9360474" y="7234680"/>
            <a:ext cx="7970588" cy="2004909"/>
            <a:chOff x="0" y="-95250"/>
            <a:chExt cx="10627450" cy="2673213"/>
          </a:xfrm>
        </p:grpSpPr>
        <p:sp>
          <p:nvSpPr>
            <p:cNvPr id="5" name="TextBox 5"/>
            <p:cNvSpPr txBox="1"/>
            <p:nvPr/>
          </p:nvSpPr>
          <p:spPr>
            <a:xfrm>
              <a:off x="0" y="-95249"/>
              <a:ext cx="3897105" cy="2673212"/>
            </a:xfrm>
            <a:prstGeom prst="rect">
              <a:avLst/>
            </a:prstGeom>
          </p:spPr>
          <p:txBody>
            <a:bodyPr lIns="0" tIns="0" rIns="0" bIns="0" rtlCol="0" anchor="t">
              <a:spAutoFit/>
            </a:bodyPr>
            <a:lstStyle/>
            <a:p>
              <a:r>
                <a:rPr lang="en-CA" sz="3200" dirty="0">
                  <a:solidFill>
                    <a:schemeClr val="bg1"/>
                  </a:solidFill>
                </a:rPr>
                <a:t>Area Markdown</a:t>
              </a:r>
            </a:p>
            <a:p>
              <a:r>
                <a:rPr lang="en-CA" sz="3200" dirty="0">
                  <a:solidFill>
                    <a:schemeClr val="bg1"/>
                  </a:solidFill>
                </a:rPr>
                <a:t>Type Markdown</a:t>
              </a:r>
            </a:p>
            <a:p>
              <a:r>
                <a:rPr lang="en-CA" sz="3200" dirty="0">
                  <a:solidFill>
                    <a:schemeClr val="bg1"/>
                  </a:solidFill>
                </a:rPr>
                <a:t>Time Period</a:t>
              </a:r>
            </a:p>
            <a:p>
              <a:pPr algn="r">
                <a:lnSpc>
                  <a:spcPts val="4480"/>
                </a:lnSpc>
                <a:spcBef>
                  <a:spcPct val="0"/>
                </a:spcBef>
              </a:pPr>
              <a:endParaRPr lang="en-US" sz="2800" dirty="0">
                <a:solidFill>
                  <a:srgbClr val="FFFFFF"/>
                </a:solidFill>
                <a:ea typeface="思源黑体"/>
              </a:endParaRPr>
            </a:p>
          </p:txBody>
        </p:sp>
        <p:sp>
          <p:nvSpPr>
            <p:cNvPr id="6" name="TextBox 6"/>
            <p:cNvSpPr txBox="1"/>
            <p:nvPr/>
          </p:nvSpPr>
          <p:spPr>
            <a:xfrm>
              <a:off x="4441913" y="-95250"/>
              <a:ext cx="6185537" cy="2568225"/>
            </a:xfrm>
            <a:prstGeom prst="rect">
              <a:avLst/>
            </a:prstGeom>
          </p:spPr>
          <p:txBody>
            <a:bodyPr wrap="square" lIns="0" tIns="0" rIns="0" bIns="0" rtlCol="0" anchor="t">
              <a:spAutoFit/>
            </a:bodyPr>
            <a:lstStyle/>
            <a:p>
              <a:r>
                <a:rPr lang="en-CA" sz="3000" dirty="0">
                  <a:solidFill>
                    <a:schemeClr val="bg1"/>
                  </a:solidFill>
                </a:rPr>
                <a:t>Toronto Downtown</a:t>
              </a:r>
            </a:p>
            <a:p>
              <a:r>
                <a:rPr lang="en-CA" sz="3000" dirty="0">
                  <a:solidFill>
                    <a:schemeClr val="bg1"/>
                  </a:solidFill>
                </a:rPr>
                <a:t>Condo</a:t>
              </a:r>
            </a:p>
            <a:p>
              <a:r>
                <a:rPr lang="en-CA" sz="3000" dirty="0">
                  <a:solidFill>
                    <a:schemeClr val="bg1"/>
                  </a:solidFill>
                </a:rPr>
                <a:t>From 2000 to 2021 - Monthly</a:t>
              </a:r>
            </a:p>
            <a:p>
              <a:pPr algn="r">
                <a:lnSpc>
                  <a:spcPts val="4480"/>
                </a:lnSpc>
                <a:spcBef>
                  <a:spcPct val="0"/>
                </a:spcBef>
              </a:pPr>
              <a:endParaRPr lang="en-US" sz="3200" dirty="0">
                <a:solidFill>
                  <a:schemeClr val="bg1"/>
                </a:solidFill>
                <a:ea typeface="思源黑体"/>
              </a:endParaRPr>
            </a:p>
          </p:txBody>
        </p:sp>
      </p:grpSp>
      <p:sp>
        <p:nvSpPr>
          <p:cNvPr id="7" name="TextBox 7"/>
          <p:cNvSpPr txBox="1"/>
          <p:nvPr/>
        </p:nvSpPr>
        <p:spPr>
          <a:xfrm>
            <a:off x="12283303" y="2613853"/>
            <a:ext cx="4639153" cy="903068"/>
          </a:xfrm>
          <a:prstGeom prst="rect">
            <a:avLst/>
          </a:prstGeom>
        </p:spPr>
        <p:txBody>
          <a:bodyPr lIns="0" tIns="0" rIns="0" bIns="0" rtlCol="0" anchor="t">
            <a:spAutoFit/>
          </a:bodyPr>
          <a:lstStyle/>
          <a:p>
            <a:pPr algn="r">
              <a:lnSpc>
                <a:spcPts val="7680"/>
              </a:lnSpc>
              <a:spcBef>
                <a:spcPct val="0"/>
              </a:spcBef>
            </a:pPr>
            <a:r>
              <a:rPr lang="en-CA" sz="4800" b="1" dirty="0">
                <a:solidFill>
                  <a:schemeClr val="bg1"/>
                </a:solidFill>
              </a:rPr>
              <a:t>TOPIC SELECTED</a:t>
            </a:r>
            <a:endParaRPr lang="en-US" sz="4800" dirty="0">
              <a:solidFill>
                <a:schemeClr val="bg1"/>
              </a:solidFill>
              <a:ea typeface="思源黑体-粗体 Bold"/>
            </a:endParaRPr>
          </a:p>
        </p:txBody>
      </p:sp>
      <p:sp>
        <p:nvSpPr>
          <p:cNvPr id="8" name="TextBox 8"/>
          <p:cNvSpPr txBox="1"/>
          <p:nvPr/>
        </p:nvSpPr>
        <p:spPr>
          <a:xfrm>
            <a:off x="8342521" y="4684835"/>
            <a:ext cx="8698776" cy="3385542"/>
          </a:xfrm>
          <a:prstGeom prst="rect">
            <a:avLst/>
          </a:prstGeom>
        </p:spPr>
        <p:txBody>
          <a:bodyPr wrap="square" lIns="0" tIns="0" rIns="0" bIns="0" rtlCol="0" anchor="t">
            <a:spAutoFit/>
          </a:bodyPr>
          <a:lstStyle/>
          <a:p>
            <a:pPr algn="r"/>
            <a:r>
              <a:rPr lang="en-CA" sz="4400" b="1" dirty="0">
                <a:solidFill>
                  <a:schemeClr val="bg1"/>
                </a:solidFill>
              </a:rPr>
              <a:t>GTA Area housing/condo</a:t>
            </a:r>
          </a:p>
          <a:p>
            <a:pPr algn="r"/>
            <a:r>
              <a:rPr lang="en-CA" sz="4400" b="1" dirty="0">
                <a:solidFill>
                  <a:schemeClr val="bg1"/>
                </a:solidFill>
              </a:rPr>
              <a:t>price prediction</a:t>
            </a:r>
          </a:p>
          <a:p>
            <a:pPr algn="r"/>
            <a:r>
              <a:rPr lang="en-CA" dirty="0"/>
              <a:t>(</a:t>
            </a:r>
            <a:r>
              <a:rPr lang="en-CA" sz="2000" dirty="0">
                <a:solidFill>
                  <a:schemeClr val="bg1"/>
                </a:solidFill>
              </a:rPr>
              <a:t>(maybe two similar cities comparison to predict potential crash of the price)</a:t>
            </a:r>
            <a:endParaRPr lang="en-CA" sz="4800" dirty="0">
              <a:solidFill>
                <a:schemeClr val="bg1"/>
              </a:solidFill>
            </a:endParaRPr>
          </a:p>
          <a:p>
            <a:pPr algn="r"/>
            <a:r>
              <a:rPr lang="en-CA" sz="2000" dirty="0">
                <a:solidFill>
                  <a:schemeClr val="bg1"/>
                </a:solidFill>
              </a:rPr>
              <a:t>APIs to detect the volume flow in</a:t>
            </a:r>
            <a:endParaRPr lang="en-CA" sz="4800" dirty="0">
              <a:solidFill>
                <a:schemeClr val="bg1"/>
              </a:solidFill>
            </a:endParaRPr>
          </a:p>
          <a:p>
            <a:br>
              <a:rPr lang="en-CA" sz="4400" dirty="0"/>
            </a:br>
            <a:endParaRPr lang="en-CA" sz="4400" b="1" dirty="0">
              <a:solidFill>
                <a:schemeClr val="bg1"/>
              </a:solidFill>
            </a:endParaRPr>
          </a:p>
        </p:txBody>
      </p:sp>
      <p:sp>
        <p:nvSpPr>
          <p:cNvPr id="9" name="TextBox 9"/>
          <p:cNvSpPr txBox="1"/>
          <p:nvPr/>
        </p:nvSpPr>
        <p:spPr>
          <a:xfrm>
            <a:off x="12264253" y="618048"/>
            <a:ext cx="4639153" cy="2176780"/>
          </a:xfrm>
          <a:prstGeom prst="rect">
            <a:avLst/>
          </a:prstGeom>
        </p:spPr>
        <p:txBody>
          <a:bodyPr lIns="0" tIns="0" rIns="0" bIns="0" rtlCol="0" anchor="t">
            <a:spAutoFit/>
          </a:bodyPr>
          <a:lstStyle/>
          <a:p>
            <a:pPr algn="r">
              <a:lnSpc>
                <a:spcPts val="16640"/>
              </a:lnSpc>
            </a:pPr>
            <a:r>
              <a:rPr lang="en-US" sz="10400">
                <a:solidFill>
                  <a:srgbClr val="FFFFFF"/>
                </a:solidFill>
                <a:latin typeface="Kollektif Bold"/>
              </a:rPr>
              <a:t>Part  1</a:t>
            </a:r>
          </a:p>
        </p:txBody>
      </p:sp>
      <p:sp>
        <p:nvSpPr>
          <p:cNvPr id="10" name="AutoShape 10"/>
          <p:cNvSpPr/>
          <p:nvPr/>
        </p:nvSpPr>
        <p:spPr>
          <a:xfrm>
            <a:off x="10472808" y="4152900"/>
            <a:ext cx="6449648" cy="0"/>
          </a:xfrm>
          <a:prstGeom prst="line">
            <a:avLst/>
          </a:prstGeom>
          <a:ln w="28575" cap="rnd">
            <a:solidFill>
              <a:srgbClr val="FFFFFF"/>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20160" y="1028700"/>
            <a:ext cx="9793633" cy="8229600"/>
          </a:xfrm>
          <a:prstGeom prst="rect">
            <a:avLst/>
          </a:prstGeom>
        </p:spPr>
      </p:pic>
      <p:grpSp>
        <p:nvGrpSpPr>
          <p:cNvPr id="4" name="Group 4"/>
          <p:cNvGrpSpPr/>
          <p:nvPr/>
        </p:nvGrpSpPr>
        <p:grpSpPr>
          <a:xfrm>
            <a:off x="1556756" y="1495584"/>
            <a:ext cx="7587244" cy="6908884"/>
            <a:chOff x="0" y="-600075"/>
            <a:chExt cx="10116325" cy="9211845"/>
          </a:xfrm>
        </p:grpSpPr>
        <p:sp>
          <p:nvSpPr>
            <p:cNvPr id="5" name="TextBox 5"/>
            <p:cNvSpPr txBox="1"/>
            <p:nvPr/>
          </p:nvSpPr>
          <p:spPr>
            <a:xfrm>
              <a:off x="0" y="5343525"/>
              <a:ext cx="10116325" cy="3268245"/>
            </a:xfrm>
            <a:prstGeom prst="rect">
              <a:avLst/>
            </a:prstGeom>
          </p:spPr>
          <p:txBody>
            <a:bodyPr lIns="0" tIns="0" rIns="0" bIns="0" rtlCol="0" anchor="t">
              <a:spAutoFit/>
            </a:bodyPr>
            <a:lstStyle/>
            <a:p>
              <a:pPr marL="457200" indent="-457200">
                <a:lnSpc>
                  <a:spcPts val="4900"/>
                </a:lnSpc>
                <a:buFontTx/>
                <a:buChar char="-"/>
              </a:pPr>
              <a:r>
                <a:rPr lang="en-US" sz="2800" dirty="0">
                  <a:solidFill>
                    <a:srgbClr val="FFFFFF"/>
                  </a:solidFill>
                  <a:ea typeface="思源黑体"/>
                </a:rPr>
                <a:t>Statistic Canada</a:t>
              </a:r>
            </a:p>
            <a:p>
              <a:pPr marL="457200" indent="-457200">
                <a:lnSpc>
                  <a:spcPts val="4900"/>
                </a:lnSpc>
                <a:buFontTx/>
                <a:buChar char="-"/>
              </a:pPr>
              <a:r>
                <a:rPr lang="en-US" sz="2800" dirty="0">
                  <a:solidFill>
                    <a:srgbClr val="FFFFFF"/>
                  </a:solidFill>
                  <a:ea typeface="思源黑体"/>
                </a:rPr>
                <a:t>World Bank</a:t>
              </a:r>
            </a:p>
            <a:p>
              <a:pPr marL="457200" indent="-457200">
                <a:lnSpc>
                  <a:spcPts val="4900"/>
                </a:lnSpc>
                <a:buFontTx/>
                <a:buChar char="-"/>
              </a:pPr>
              <a:r>
                <a:rPr lang="en-US" sz="2800" dirty="0">
                  <a:solidFill>
                    <a:srgbClr val="FFFFFF"/>
                  </a:solidFill>
                  <a:ea typeface="思源黑体"/>
                </a:rPr>
                <a:t>School Boards</a:t>
              </a:r>
            </a:p>
            <a:p>
              <a:pPr marL="457200" indent="-457200">
                <a:lnSpc>
                  <a:spcPts val="4900"/>
                </a:lnSpc>
                <a:buFontTx/>
                <a:buChar char="-"/>
              </a:pPr>
              <a:endParaRPr lang="en-US" sz="2800" dirty="0">
                <a:solidFill>
                  <a:srgbClr val="FFFFFF"/>
                </a:solidFill>
                <a:ea typeface="思源黑体"/>
              </a:endParaRPr>
            </a:p>
          </p:txBody>
        </p:sp>
        <p:sp>
          <p:nvSpPr>
            <p:cNvPr id="6" name="TextBox 6"/>
            <p:cNvSpPr txBox="1"/>
            <p:nvPr/>
          </p:nvSpPr>
          <p:spPr>
            <a:xfrm>
              <a:off x="25400" y="1921297"/>
              <a:ext cx="6185537" cy="1204091"/>
            </a:xfrm>
            <a:prstGeom prst="rect">
              <a:avLst/>
            </a:prstGeom>
          </p:spPr>
          <p:txBody>
            <a:bodyPr lIns="0" tIns="0" rIns="0" bIns="0" rtlCol="0" anchor="t">
              <a:spAutoFit/>
            </a:bodyPr>
            <a:lstStyle/>
            <a:p>
              <a:pPr>
                <a:lnSpc>
                  <a:spcPts val="7680"/>
                </a:lnSpc>
                <a:spcBef>
                  <a:spcPct val="0"/>
                </a:spcBef>
              </a:pPr>
              <a:r>
                <a:rPr lang="en-US" sz="4800" dirty="0">
                  <a:solidFill>
                    <a:srgbClr val="FFFFFF"/>
                  </a:solidFill>
                  <a:ea typeface="思源黑体-粗体 Bold"/>
                </a:rPr>
                <a:t>SOURCE OF DATA</a:t>
              </a:r>
            </a:p>
          </p:txBody>
        </p:sp>
        <p:sp>
          <p:nvSpPr>
            <p:cNvPr id="7" name="TextBox 7"/>
            <p:cNvSpPr txBox="1"/>
            <p:nvPr/>
          </p:nvSpPr>
          <p:spPr>
            <a:xfrm>
              <a:off x="0" y="-600075"/>
              <a:ext cx="6185537" cy="2702348"/>
            </a:xfrm>
            <a:prstGeom prst="rect">
              <a:avLst/>
            </a:prstGeom>
          </p:spPr>
          <p:txBody>
            <a:bodyPr lIns="0" tIns="0" rIns="0" bIns="0" rtlCol="0" anchor="t">
              <a:spAutoFit/>
            </a:bodyPr>
            <a:lstStyle/>
            <a:p>
              <a:pPr>
                <a:lnSpc>
                  <a:spcPts val="16640"/>
                </a:lnSpc>
              </a:pPr>
              <a:r>
                <a:rPr lang="en-US" sz="10400">
                  <a:solidFill>
                    <a:srgbClr val="FFFFFF"/>
                  </a:solidFill>
                  <a:latin typeface="Kollektif Bold"/>
                </a:rPr>
                <a:t>Part  2</a:t>
              </a:r>
            </a:p>
          </p:txBody>
        </p:sp>
        <p:sp>
          <p:nvSpPr>
            <p:cNvPr id="8" name="AutoShape 8"/>
            <p:cNvSpPr/>
            <p:nvPr/>
          </p:nvSpPr>
          <p:spPr>
            <a:xfrm>
              <a:off x="0" y="4260073"/>
              <a:ext cx="10116325" cy="0"/>
            </a:xfrm>
            <a:prstGeom prst="line">
              <a:avLst/>
            </a:prstGeom>
            <a:ln w="38100" cap="rnd">
              <a:solidFill>
                <a:srgbClr val="FFFFFF"/>
              </a:solidFill>
              <a:prstDash val="solid"/>
              <a:headEnd type="none" w="sm" len="sm"/>
              <a:tailEnd type="none" w="sm" len="sm"/>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77800" y="35433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dirty="0">
                <a:solidFill>
                  <a:srgbClr val="FFFFFF"/>
                </a:solidFill>
                <a:ea typeface="思源黑体-粗体 Bold"/>
              </a:rPr>
              <a:t>FACTORS THAT AFFECT REAL ESTATE PRICES</a:t>
            </a:r>
          </a:p>
        </p:txBody>
      </p:sp>
      <p:pic>
        <p:nvPicPr>
          <p:cNvPr id="13" name="Picture 12">
            <a:extLst>
              <a:ext uri="{FF2B5EF4-FFF2-40B4-BE49-F238E27FC236}">
                <a16:creationId xmlns:a16="http://schemas.microsoft.com/office/drawing/2014/main" id="{7EF4EB31-49CB-47AC-BC2E-6B792E2A318E}"/>
              </a:ext>
            </a:extLst>
          </p:cNvPr>
          <p:cNvPicPr>
            <a:picLocks noChangeAspect="1"/>
          </p:cNvPicPr>
          <p:nvPr/>
        </p:nvPicPr>
        <p:blipFill>
          <a:blip r:embed="rId6"/>
          <a:stretch>
            <a:fillRect/>
          </a:stretch>
        </p:blipFill>
        <p:spPr>
          <a:xfrm>
            <a:off x="1752600" y="3162300"/>
            <a:ext cx="10374173" cy="5077534"/>
          </a:xfrm>
          <a:prstGeom prst="rect">
            <a:avLst/>
          </a:prstGeom>
        </p:spPr>
      </p:pic>
    </p:spTree>
    <p:extLst>
      <p:ext uri="{BB962C8B-B14F-4D97-AF65-F5344CB8AC3E}">
        <p14:creationId xmlns:p14="http://schemas.microsoft.com/office/powerpoint/2010/main" val="4152402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828800" y="10287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DATA PIPELINE</a:t>
            </a:r>
          </a:p>
        </p:txBody>
      </p:sp>
      <p:graphicFrame>
        <p:nvGraphicFramePr>
          <p:cNvPr id="4" name="Diagram 3">
            <a:extLst>
              <a:ext uri="{FF2B5EF4-FFF2-40B4-BE49-F238E27FC236}">
                <a16:creationId xmlns:a16="http://schemas.microsoft.com/office/drawing/2014/main" id="{94E582E9-9025-4D63-A158-56FF22199CB4}"/>
              </a:ext>
            </a:extLst>
          </p:cNvPr>
          <p:cNvGraphicFramePr/>
          <p:nvPr>
            <p:extLst>
              <p:ext uri="{D42A27DB-BD31-4B8C-83A1-F6EECF244321}">
                <p14:modId xmlns:p14="http://schemas.microsoft.com/office/powerpoint/2010/main" val="1303044711"/>
              </p:ext>
            </p:extLst>
          </p:nvPr>
        </p:nvGraphicFramePr>
        <p:xfrm>
          <a:off x="657403" y="2476500"/>
          <a:ext cx="16973193" cy="4673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69940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9DE0A1-B7A9-4F92-BFB1-9EEFBF1077E6}"/>
              </a:ext>
            </a:extLst>
          </p:cNvPr>
          <p:cNvSpPr/>
          <p:nvPr/>
        </p:nvSpPr>
        <p:spPr>
          <a:xfrm>
            <a:off x="12039600" y="0"/>
            <a:ext cx="6629400" cy="10553700"/>
          </a:xfrm>
          <a:prstGeom prst="rect">
            <a:avLst/>
          </a:prstGeom>
          <a:solidFill>
            <a:srgbClr val="2E00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785943" y="35433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143000" y="975836"/>
            <a:ext cx="11277600" cy="1477328"/>
          </a:xfrm>
          <a:prstGeom prst="rect">
            <a:avLst/>
          </a:prstGeom>
        </p:spPr>
        <p:txBody>
          <a:bodyPr wrap="square" lIns="0" tIns="0" rIns="0" bIns="0" rtlCol="0" anchor="t">
            <a:spAutoFit/>
          </a:bodyPr>
          <a:lstStyle/>
          <a:p>
            <a:pPr>
              <a:spcBef>
                <a:spcPct val="0"/>
              </a:spcBef>
            </a:pPr>
            <a:r>
              <a:rPr lang="en-US" sz="4800" b="1" dirty="0">
                <a:solidFill>
                  <a:srgbClr val="340086"/>
                </a:solidFill>
                <a:ea typeface="思源黑体-粗体 Bold"/>
              </a:rPr>
              <a:t>FACTORS THAT AFFECT </a:t>
            </a:r>
          </a:p>
          <a:p>
            <a:pPr>
              <a:spcBef>
                <a:spcPct val="0"/>
              </a:spcBef>
            </a:pPr>
            <a:r>
              <a:rPr lang="en-US" sz="4800" b="1" dirty="0">
                <a:solidFill>
                  <a:srgbClr val="340086"/>
                </a:solidFill>
                <a:ea typeface="思源黑体-粗体 Bold"/>
              </a:rPr>
              <a:t>REAL ESTATE PRICES</a:t>
            </a:r>
          </a:p>
        </p:txBody>
      </p:sp>
      <p:pic>
        <p:nvPicPr>
          <p:cNvPr id="13" name="Picture 12">
            <a:extLst>
              <a:ext uri="{FF2B5EF4-FFF2-40B4-BE49-F238E27FC236}">
                <a16:creationId xmlns:a16="http://schemas.microsoft.com/office/drawing/2014/main" id="{7EF4EB31-49CB-47AC-BC2E-6B792E2A318E}"/>
              </a:ext>
            </a:extLst>
          </p:cNvPr>
          <p:cNvPicPr>
            <a:picLocks noChangeAspect="1"/>
          </p:cNvPicPr>
          <p:nvPr/>
        </p:nvPicPr>
        <p:blipFill>
          <a:blip r:embed="rId5"/>
          <a:stretch>
            <a:fillRect/>
          </a:stretch>
        </p:blipFill>
        <p:spPr>
          <a:xfrm>
            <a:off x="813825" y="3162300"/>
            <a:ext cx="10869151" cy="5319796"/>
          </a:xfrm>
          <a:prstGeom prst="rect">
            <a:avLst/>
          </a:prstGeom>
        </p:spPr>
      </p:pic>
      <p:pic>
        <p:nvPicPr>
          <p:cNvPr id="6" name="Picture 8">
            <a:extLst>
              <a:ext uri="{FF2B5EF4-FFF2-40B4-BE49-F238E27FC236}">
                <a16:creationId xmlns:a16="http://schemas.microsoft.com/office/drawing/2014/main" id="{4553228C-B8D0-4FF3-B17A-EE1297C95C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7756" y="-1106572"/>
            <a:ext cx="6114488" cy="3568638"/>
          </a:xfrm>
          <a:prstGeom prst="rect">
            <a:avLst/>
          </a:prstGeom>
        </p:spPr>
      </p:pic>
    </p:spTree>
    <p:extLst>
      <p:ext uri="{BB962C8B-B14F-4D97-AF65-F5344CB8AC3E}">
        <p14:creationId xmlns:p14="http://schemas.microsoft.com/office/powerpoint/2010/main" val="26315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461" y="-78447"/>
            <a:ext cx="18566923" cy="1044389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82400" y="3467100"/>
            <a:ext cx="9793633" cy="8229600"/>
          </a:xfrm>
          <a:prstGeom prst="rect">
            <a:avLst/>
          </a:prstGeom>
        </p:spPr>
      </p:pic>
      <p:sp>
        <p:nvSpPr>
          <p:cNvPr id="9" name="TextBox 6">
            <a:extLst>
              <a:ext uri="{FF2B5EF4-FFF2-40B4-BE49-F238E27FC236}">
                <a16:creationId xmlns:a16="http://schemas.microsoft.com/office/drawing/2014/main" id="{6F62102E-3A5C-4974-8D4D-8BC956E9CEAE}"/>
              </a:ext>
            </a:extLst>
          </p:cNvPr>
          <p:cNvSpPr txBox="1"/>
          <p:nvPr/>
        </p:nvSpPr>
        <p:spPr>
          <a:xfrm>
            <a:off x="1600200" y="876300"/>
            <a:ext cx="11277600" cy="903068"/>
          </a:xfrm>
          <a:prstGeom prst="rect">
            <a:avLst/>
          </a:prstGeom>
        </p:spPr>
        <p:txBody>
          <a:bodyPr wrap="square" lIns="0" tIns="0" rIns="0" bIns="0" rtlCol="0" anchor="t">
            <a:spAutoFit/>
          </a:bodyPr>
          <a:lstStyle/>
          <a:p>
            <a:pPr>
              <a:lnSpc>
                <a:spcPts val="7680"/>
              </a:lnSpc>
              <a:spcBef>
                <a:spcPct val="0"/>
              </a:spcBef>
            </a:pPr>
            <a:r>
              <a:rPr lang="en-US" sz="4800" b="1" dirty="0">
                <a:solidFill>
                  <a:srgbClr val="FFFFFF"/>
                </a:solidFill>
                <a:ea typeface="思源黑体-粗体 Bold"/>
              </a:rPr>
              <a:t>FACTORS THAT AFFECT REAL ESTATE PRICES</a:t>
            </a:r>
          </a:p>
        </p:txBody>
      </p:sp>
      <p:sp>
        <p:nvSpPr>
          <p:cNvPr id="11" name="TextBox 10">
            <a:extLst>
              <a:ext uri="{FF2B5EF4-FFF2-40B4-BE49-F238E27FC236}">
                <a16:creationId xmlns:a16="http://schemas.microsoft.com/office/drawing/2014/main" id="{92C5D2F5-AEE7-426B-9C96-5F4F4F6F8795}"/>
              </a:ext>
            </a:extLst>
          </p:cNvPr>
          <p:cNvSpPr txBox="1"/>
          <p:nvPr/>
        </p:nvSpPr>
        <p:spPr>
          <a:xfrm>
            <a:off x="1600200" y="2324100"/>
            <a:ext cx="9525000" cy="7125027"/>
          </a:xfrm>
          <a:prstGeom prst="rect">
            <a:avLst/>
          </a:prstGeom>
          <a:noFill/>
        </p:spPr>
        <p:txBody>
          <a:bodyPr wrap="square" rtlCol="0">
            <a:spAutoFit/>
          </a:bodyPr>
          <a:lstStyle/>
          <a:p>
            <a:pPr>
              <a:spcBef>
                <a:spcPts val="300"/>
              </a:spcBef>
            </a:pPr>
            <a:r>
              <a:rPr lang="en-CA" sz="3600" b="1" dirty="0">
                <a:solidFill>
                  <a:schemeClr val="bg1"/>
                </a:solidFill>
              </a:rPr>
              <a:t>Indicators/factors</a:t>
            </a:r>
            <a:r>
              <a:rPr lang="en-CA" sz="3600" dirty="0">
                <a:solidFill>
                  <a:schemeClr val="bg1"/>
                </a:solidFill>
              </a:rPr>
              <a:t>:</a:t>
            </a:r>
          </a:p>
          <a:p>
            <a:pPr marL="571500" indent="-571500">
              <a:spcBef>
                <a:spcPts val="300"/>
              </a:spcBef>
              <a:buFont typeface="Arial" panose="020B0604020202020204" pitchFamily="34" charset="0"/>
              <a:buChar char="•"/>
            </a:pPr>
            <a:r>
              <a:rPr lang="en-CA" sz="3600" dirty="0">
                <a:solidFill>
                  <a:schemeClr val="bg1"/>
                </a:solidFill>
              </a:rPr>
              <a:t>Bank Prime Rate</a:t>
            </a:r>
          </a:p>
          <a:p>
            <a:pPr marL="571500" indent="-571500">
              <a:spcBef>
                <a:spcPts val="300"/>
              </a:spcBef>
              <a:buFont typeface="Arial" panose="020B0604020202020204" pitchFamily="34" charset="0"/>
              <a:buChar char="•"/>
            </a:pPr>
            <a:r>
              <a:rPr lang="en-CA" sz="3600" dirty="0">
                <a:solidFill>
                  <a:schemeClr val="bg1"/>
                </a:solidFill>
              </a:rPr>
              <a:t>Gold Price</a:t>
            </a:r>
          </a:p>
          <a:p>
            <a:pPr marL="571500" indent="-571500">
              <a:spcBef>
                <a:spcPts val="300"/>
              </a:spcBef>
              <a:buFont typeface="Arial" panose="020B0604020202020204" pitchFamily="34" charset="0"/>
              <a:buChar char="•"/>
            </a:pPr>
            <a:r>
              <a:rPr lang="en-CA" sz="3600" dirty="0">
                <a:solidFill>
                  <a:schemeClr val="bg1"/>
                </a:solidFill>
              </a:rPr>
              <a:t>NASDAQ Index</a:t>
            </a:r>
          </a:p>
          <a:p>
            <a:pPr marL="571500" indent="-571500">
              <a:spcBef>
                <a:spcPts val="300"/>
              </a:spcBef>
              <a:buFont typeface="Arial" panose="020B0604020202020204" pitchFamily="34" charset="0"/>
              <a:buChar char="•"/>
            </a:pPr>
            <a:r>
              <a:rPr lang="en-CA" sz="3600" dirty="0">
                <a:solidFill>
                  <a:schemeClr val="bg1"/>
                </a:solidFill>
              </a:rPr>
              <a:t>Toronto Population</a:t>
            </a:r>
          </a:p>
          <a:p>
            <a:pPr marL="571500" indent="-571500">
              <a:spcBef>
                <a:spcPts val="300"/>
              </a:spcBef>
              <a:buFont typeface="Arial" panose="020B0604020202020204" pitchFamily="34" charset="0"/>
              <a:buChar char="•"/>
            </a:pPr>
            <a:r>
              <a:rPr lang="en-CA" sz="3600" dirty="0">
                <a:solidFill>
                  <a:schemeClr val="bg1"/>
                </a:solidFill>
              </a:rPr>
              <a:t>Ontario Immigration</a:t>
            </a:r>
          </a:p>
          <a:p>
            <a:pPr marL="571500" indent="-571500">
              <a:spcBef>
                <a:spcPts val="300"/>
              </a:spcBef>
              <a:buFont typeface="Arial" panose="020B0604020202020204" pitchFamily="34" charset="0"/>
              <a:buChar char="•"/>
            </a:pPr>
            <a:r>
              <a:rPr lang="en-CA" sz="3600" dirty="0">
                <a:solidFill>
                  <a:schemeClr val="bg1"/>
                </a:solidFill>
              </a:rPr>
              <a:t>University of Toronto Total Enrolment</a:t>
            </a:r>
          </a:p>
          <a:p>
            <a:pPr marL="571500" indent="-571500">
              <a:spcBef>
                <a:spcPts val="300"/>
              </a:spcBef>
              <a:buFont typeface="Arial" panose="020B0604020202020204" pitchFamily="34" charset="0"/>
              <a:buChar char="•"/>
            </a:pPr>
            <a:r>
              <a:rPr lang="en-CA" sz="3600" dirty="0">
                <a:solidFill>
                  <a:schemeClr val="bg1"/>
                </a:solidFill>
              </a:rPr>
              <a:t>Unemployment Rate</a:t>
            </a:r>
          </a:p>
          <a:p>
            <a:pPr marL="571500" indent="-571500">
              <a:spcBef>
                <a:spcPts val="300"/>
              </a:spcBef>
              <a:buFont typeface="Arial" panose="020B0604020202020204" pitchFamily="34" charset="0"/>
              <a:buChar char="•"/>
            </a:pPr>
            <a:r>
              <a:rPr lang="en-CA" sz="3600" dirty="0">
                <a:solidFill>
                  <a:schemeClr val="bg1"/>
                </a:solidFill>
              </a:rPr>
              <a:t>New Condo planed for Construction</a:t>
            </a:r>
          </a:p>
          <a:p>
            <a:pPr marL="571500" indent="-571500">
              <a:spcBef>
                <a:spcPts val="300"/>
              </a:spcBef>
              <a:buFont typeface="Arial" panose="020B0604020202020204" pitchFamily="34" charset="0"/>
              <a:buChar char="•"/>
            </a:pPr>
            <a:r>
              <a:rPr lang="en-CA" sz="3600" dirty="0">
                <a:solidFill>
                  <a:schemeClr val="bg1"/>
                </a:solidFill>
              </a:rPr>
              <a:t>New Condo Completed </a:t>
            </a:r>
          </a:p>
          <a:p>
            <a:pPr marL="571500" indent="-571500">
              <a:spcBef>
                <a:spcPts val="300"/>
              </a:spcBef>
              <a:buFont typeface="Arial" panose="020B0604020202020204" pitchFamily="34" charset="0"/>
              <a:buChar char="•"/>
            </a:pPr>
            <a:r>
              <a:rPr lang="en-CA" sz="3600" dirty="0">
                <a:solidFill>
                  <a:schemeClr val="bg1"/>
                </a:solidFill>
              </a:rPr>
              <a:t>Total Sales</a:t>
            </a:r>
          </a:p>
          <a:p>
            <a:pPr marL="571500" indent="-571500">
              <a:buFont typeface="Arial" panose="020B0604020202020204" pitchFamily="34" charset="0"/>
              <a:buChar char="•"/>
            </a:pPr>
            <a:endParaRPr lang="en-CA" sz="3600" dirty="0">
              <a:solidFill>
                <a:schemeClr val="bg1"/>
              </a:solidFill>
            </a:endParaRPr>
          </a:p>
        </p:txBody>
      </p:sp>
      <p:sp>
        <p:nvSpPr>
          <p:cNvPr id="6" name="TextBox 5">
            <a:extLst>
              <a:ext uri="{FF2B5EF4-FFF2-40B4-BE49-F238E27FC236}">
                <a16:creationId xmlns:a16="http://schemas.microsoft.com/office/drawing/2014/main" id="{F7368CC5-23AA-4BBD-88E1-FCD9411CA341}"/>
              </a:ext>
            </a:extLst>
          </p:cNvPr>
          <p:cNvSpPr txBox="1"/>
          <p:nvPr/>
        </p:nvSpPr>
        <p:spPr>
          <a:xfrm>
            <a:off x="7620000" y="2324100"/>
            <a:ext cx="5638800" cy="1792798"/>
          </a:xfrm>
          <a:prstGeom prst="rect">
            <a:avLst/>
          </a:prstGeom>
          <a:noFill/>
        </p:spPr>
        <p:txBody>
          <a:bodyPr wrap="square" rtlCol="0">
            <a:spAutoFit/>
          </a:bodyPr>
          <a:lstStyle/>
          <a:p>
            <a:pPr>
              <a:spcBef>
                <a:spcPts val="300"/>
              </a:spcBef>
            </a:pPr>
            <a:r>
              <a:rPr lang="en-CA" sz="3600" b="1" dirty="0">
                <a:solidFill>
                  <a:schemeClr val="bg1"/>
                </a:solidFill>
              </a:rPr>
              <a:t>Target</a:t>
            </a:r>
            <a:r>
              <a:rPr lang="en-CA" sz="3600" dirty="0">
                <a:solidFill>
                  <a:schemeClr val="bg1"/>
                </a:solidFill>
              </a:rPr>
              <a:t>:</a:t>
            </a:r>
          </a:p>
          <a:p>
            <a:pPr marL="571500" indent="-571500">
              <a:spcBef>
                <a:spcPts val="300"/>
              </a:spcBef>
              <a:buFont typeface="Arial" panose="020B0604020202020204" pitchFamily="34" charset="0"/>
              <a:buChar char="•"/>
            </a:pPr>
            <a:r>
              <a:rPr lang="en-CA" sz="3600" dirty="0">
                <a:solidFill>
                  <a:schemeClr val="bg1"/>
                </a:solidFill>
              </a:rPr>
              <a:t>Average Price (Monthly)</a:t>
            </a:r>
          </a:p>
          <a:p>
            <a:pPr marL="571500" indent="-571500">
              <a:buFont typeface="Arial" panose="020B0604020202020204" pitchFamily="34" charset="0"/>
              <a:buChar char="•"/>
            </a:pPr>
            <a:endParaRPr lang="en-CA" sz="3600" dirty="0">
              <a:solidFill>
                <a:schemeClr val="bg1"/>
              </a:solidFill>
            </a:endParaRPr>
          </a:p>
        </p:txBody>
      </p:sp>
    </p:spTree>
    <p:extLst>
      <p:ext uri="{BB962C8B-B14F-4D97-AF65-F5344CB8AC3E}">
        <p14:creationId xmlns:p14="http://schemas.microsoft.com/office/powerpoint/2010/main" val="1269438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890</Words>
  <Application>Microsoft Office PowerPoint</Application>
  <PresentationFormat>Custom</PresentationFormat>
  <Paragraphs>165</Paragraphs>
  <Slides>23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Kollektif Bold</vt:lpstr>
      <vt:lpstr>Arial</vt:lpstr>
      <vt:lpstr>Arimo Bold</vt:lpstr>
      <vt:lpstr>Arial</vt:lpstr>
      <vt:lpstr>思源黑体-粗体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蓝紫色产品经理求职科技互联网介绍中文演示文稿</dc:title>
  <cp:lastModifiedBy>Yang Jesse</cp:lastModifiedBy>
  <cp:revision>32</cp:revision>
  <dcterms:created xsi:type="dcterms:W3CDTF">2006-08-16T00:00:00Z</dcterms:created>
  <dcterms:modified xsi:type="dcterms:W3CDTF">2021-06-09T00:08:00Z</dcterms:modified>
  <dc:identifier>DAEgvQsbYko</dc:identifier>
</cp:coreProperties>
</file>